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9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3A5896"/>
    <a:srgbClr val="003374"/>
    <a:srgbClr val="D6DEEA"/>
    <a:srgbClr val="FFFFFF"/>
    <a:srgbClr val="385592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EC57D-8253-4312-91DD-E4506B7F0FDF}" type="doc">
      <dgm:prSet loTypeId="urn:microsoft.com/office/officeart/2005/8/layout/bList2" loCatId="list" qsTypeId="urn:microsoft.com/office/officeart/2005/8/quickstyle/3d2" qsCatId="3D" csTypeId="urn:microsoft.com/office/officeart/2005/8/colors/accent1_1" csCatId="accent1" phldr="1"/>
      <dgm:spPr/>
    </dgm:pt>
    <dgm:pt modelId="{D36ACA2A-6F3B-4CBE-8707-B85B8047983E}">
      <dgm:prSet phldrT="[Текст]" custT="1"/>
      <dgm:spPr/>
      <dgm:t>
        <a:bodyPr/>
        <a:lstStyle/>
        <a:p>
          <a:pPr algn="ctr"/>
          <a:r>
            <a: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Музыкальный зал: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49FC429B-D908-41DF-8AB9-EECA08A2B120}" type="parTrans" cxnId="{96143051-B483-4C20-9199-42D19788D9A6}">
      <dgm:prSet/>
      <dgm:spPr/>
      <dgm:t>
        <a:bodyPr/>
        <a:lstStyle/>
        <a:p>
          <a:endParaRPr lang="ru-RU"/>
        </a:p>
      </dgm:t>
    </dgm:pt>
    <dgm:pt modelId="{D3B06186-7190-4195-8BC9-90158D33204D}" type="sibTrans" cxnId="{96143051-B483-4C20-9199-42D19788D9A6}">
      <dgm:prSet/>
      <dgm:spPr/>
      <dgm:t>
        <a:bodyPr/>
        <a:lstStyle/>
        <a:p>
          <a:endParaRPr lang="ru-RU"/>
        </a:p>
      </dgm:t>
    </dgm:pt>
    <dgm:pt modelId="{75589351-1695-4A56-8C13-5866F368D215}">
      <dgm:prSet phldrT="[Текст]" custT="1"/>
      <dgm:spPr/>
      <dgm:t>
        <a:bodyPr/>
        <a:lstStyle/>
        <a:p>
          <a:pPr algn="ctr"/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Спортивный зал</a:t>
          </a:r>
          <a:r>
            <a:rPr lang="ru-RU" sz="1400" dirty="0" smtClean="0">
              <a:latin typeface="Monotype Corsiva" panose="03010101010201010101" pitchFamily="66" charset="0"/>
            </a:rPr>
            <a:t>: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9D55EA18-40B6-4419-B9A9-E3A9A604E14F}" type="parTrans" cxnId="{C0D6E1E5-73E8-4A9F-BA4B-FD77FD298EB4}">
      <dgm:prSet/>
      <dgm:spPr/>
      <dgm:t>
        <a:bodyPr/>
        <a:lstStyle/>
        <a:p>
          <a:endParaRPr lang="ru-RU"/>
        </a:p>
      </dgm:t>
    </dgm:pt>
    <dgm:pt modelId="{71FA26AD-68E1-4903-A1F5-90F0AD41AD94}" type="sibTrans" cxnId="{C0D6E1E5-73E8-4A9F-BA4B-FD77FD298EB4}">
      <dgm:prSet/>
      <dgm:spPr/>
      <dgm:t>
        <a:bodyPr/>
        <a:lstStyle/>
        <a:p>
          <a:endParaRPr lang="ru-RU"/>
        </a:p>
      </dgm:t>
    </dgm:pt>
    <dgm:pt modelId="{4AC88369-56F9-4CC8-A12E-E7520B57EDB6}">
      <dgm:prSet phldrT="[Текст]" custT="1"/>
      <dgm:spPr/>
      <dgm:t>
        <a:bodyPr/>
        <a:lstStyle/>
        <a:p>
          <a:pPr algn="ctr"/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Бассейн: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38DBBE73-7A57-4585-9021-AF96E612F242}" type="parTrans" cxnId="{5EF0E90E-B293-4DA1-9038-F155A431BBCA}">
      <dgm:prSet/>
      <dgm:spPr/>
      <dgm:t>
        <a:bodyPr/>
        <a:lstStyle/>
        <a:p>
          <a:endParaRPr lang="ru-RU"/>
        </a:p>
      </dgm:t>
    </dgm:pt>
    <dgm:pt modelId="{B828AEE6-A0E2-4BCA-9329-76873D601450}" type="sibTrans" cxnId="{5EF0E90E-B293-4DA1-9038-F155A431BBCA}">
      <dgm:prSet/>
      <dgm:spPr/>
      <dgm:t>
        <a:bodyPr/>
        <a:lstStyle/>
        <a:p>
          <a:endParaRPr lang="ru-RU"/>
        </a:p>
      </dgm:t>
    </dgm:pt>
    <dgm:pt modelId="{3B3B2FBF-B168-47EB-92C7-3F2DBA3B6CB0}">
      <dgm:prSet custT="1"/>
      <dgm:spPr/>
      <dgm:t>
        <a:bodyPr/>
        <a:lstStyle/>
        <a:p>
          <a:r>
            <a:rPr lang="ru-RU" sz="1300" dirty="0" smtClean="0">
              <a:latin typeface="Monotype Corsiva" panose="03010101010201010101" pitchFamily="66" charset="0"/>
            </a:rPr>
            <a:t>Ноутбук, проектор и экран, учебно-демонстрационный комплекс «Хранитель знаний», музыкальный центр, </a:t>
          </a:r>
          <a:r>
            <a:rPr lang="ru-RU" sz="1300" dirty="0" err="1" smtClean="0">
              <a:latin typeface="Monotype Corsiva" panose="03010101010201010101" pitchFamily="66" charset="0"/>
            </a:rPr>
            <a:t>электропианино</a:t>
          </a:r>
          <a:r>
            <a:rPr lang="ru-RU" sz="1300" dirty="0" smtClean="0">
              <a:latin typeface="Monotype Corsiva" panose="03010101010201010101" pitchFamily="66" charset="0"/>
            </a:rPr>
            <a:t>, </a:t>
          </a:r>
          <a:r>
            <a:rPr lang="ru-RU" sz="1300" dirty="0" err="1" smtClean="0">
              <a:latin typeface="Monotype Corsiva" panose="03010101010201010101" pitchFamily="66" charset="0"/>
            </a:rPr>
            <a:t>клавинола</a:t>
          </a:r>
          <a:r>
            <a:rPr lang="ru-RU" sz="1300" dirty="0" smtClean="0">
              <a:latin typeface="Monotype Corsiva" panose="03010101010201010101" pitchFamily="66" charset="0"/>
            </a:rPr>
            <a:t>, дидактические муз. игры и игрушки, </a:t>
          </a:r>
          <a:r>
            <a:rPr lang="ru-RU" sz="1300" dirty="0" err="1" smtClean="0">
              <a:latin typeface="Monotype Corsiva" panose="03010101010201010101" pitchFamily="66" charset="0"/>
            </a:rPr>
            <a:t>рециркулятор</a:t>
          </a:r>
          <a:r>
            <a:rPr lang="ru-RU" sz="1300" dirty="0" smtClean="0">
              <a:latin typeface="Monotype Corsiva" panose="03010101010201010101" pitchFamily="66" charset="0"/>
            </a:rPr>
            <a:t>.</a:t>
          </a:r>
          <a:endParaRPr lang="ru-RU" sz="1300" dirty="0"/>
        </a:p>
      </dgm:t>
    </dgm:pt>
    <dgm:pt modelId="{51595085-1A12-4022-9A5E-930FB80142B4}" type="parTrans" cxnId="{CFB99A12-6B57-4F1F-AA60-1893FEB4F06B}">
      <dgm:prSet/>
      <dgm:spPr/>
      <dgm:t>
        <a:bodyPr/>
        <a:lstStyle/>
        <a:p>
          <a:endParaRPr lang="ru-RU"/>
        </a:p>
      </dgm:t>
    </dgm:pt>
    <dgm:pt modelId="{6278609B-D69E-4C19-964F-68BE78A1C8F5}" type="sibTrans" cxnId="{CFB99A12-6B57-4F1F-AA60-1893FEB4F06B}">
      <dgm:prSet/>
      <dgm:spPr/>
      <dgm:t>
        <a:bodyPr/>
        <a:lstStyle/>
        <a:p>
          <a:endParaRPr lang="ru-RU"/>
        </a:p>
      </dgm:t>
    </dgm:pt>
    <dgm:pt modelId="{B03D44EC-CE0B-4DF6-BF7D-E0F259D17A02}">
      <dgm:prSet custT="1"/>
      <dgm:spPr/>
      <dgm:t>
        <a:bodyPr/>
        <a:lstStyle/>
        <a:p>
          <a:r>
            <a:rPr lang="ru-RU" sz="1400" dirty="0" smtClean="0">
              <a:latin typeface="Monotype Corsiva" panose="03010101010201010101" pitchFamily="66" charset="0"/>
            </a:rPr>
            <a:t>Ноутбук</a:t>
          </a:r>
          <a:r>
            <a:rPr lang="ru-RU" sz="1400" dirty="0" smtClean="0"/>
            <a:t>, </a:t>
          </a:r>
          <a:r>
            <a:rPr lang="ru-RU" sz="1400" dirty="0" smtClean="0">
              <a:latin typeface="Monotype Corsiva" panose="03010101010201010101" pitchFamily="66" charset="0"/>
            </a:rPr>
            <a:t>спортивное оборудование и инвентарь, тренажёры, рециркулятор.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1A25B1D9-CA3B-48C9-8F55-1FA96E3E5840}" type="parTrans" cxnId="{DE93F877-99AD-49CD-A807-B21D8B120227}">
      <dgm:prSet/>
      <dgm:spPr/>
      <dgm:t>
        <a:bodyPr/>
        <a:lstStyle/>
        <a:p>
          <a:endParaRPr lang="ru-RU"/>
        </a:p>
      </dgm:t>
    </dgm:pt>
    <dgm:pt modelId="{F1E6590B-DA99-41C9-9953-8F6E7288406D}" type="sibTrans" cxnId="{DE93F877-99AD-49CD-A807-B21D8B120227}">
      <dgm:prSet/>
      <dgm:spPr/>
      <dgm:t>
        <a:bodyPr/>
        <a:lstStyle/>
        <a:p>
          <a:endParaRPr lang="ru-RU"/>
        </a:p>
      </dgm:t>
    </dgm:pt>
    <dgm:pt modelId="{96357076-974B-44AD-875A-34497041F236}">
      <dgm:prSet custT="1"/>
      <dgm:spPr/>
      <dgm:t>
        <a:bodyPr/>
        <a:lstStyle/>
        <a:p>
          <a:r>
            <a:rPr lang="ru-RU" sz="1400" dirty="0" smtClean="0">
              <a:latin typeface="Monotype Corsiva" panose="03010101010201010101" pitchFamily="66" charset="0"/>
            </a:rPr>
            <a:t>Спортивное оборудование и инвентарь, музыкальный центр, рециркулятор.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E814EDD8-E4BD-4594-AB27-4C2100E8D91D}" type="parTrans" cxnId="{BCCA88D7-1C4D-40A2-9350-7BEC599AE2B4}">
      <dgm:prSet/>
      <dgm:spPr/>
      <dgm:t>
        <a:bodyPr/>
        <a:lstStyle/>
        <a:p>
          <a:endParaRPr lang="ru-RU"/>
        </a:p>
      </dgm:t>
    </dgm:pt>
    <dgm:pt modelId="{2C10CD37-C469-4689-B151-163695503692}" type="sibTrans" cxnId="{BCCA88D7-1C4D-40A2-9350-7BEC599AE2B4}">
      <dgm:prSet/>
      <dgm:spPr/>
      <dgm:t>
        <a:bodyPr/>
        <a:lstStyle/>
        <a:p>
          <a:endParaRPr lang="ru-RU"/>
        </a:p>
      </dgm:t>
    </dgm:pt>
    <dgm:pt modelId="{627616A7-E0A9-4777-83B1-689AA8888A8C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групп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18E15CFD-E835-4D21-B5CD-653A030D2CD5}" type="parTrans" cxnId="{3C64AEE1-0332-4623-9DD9-BC0BF653E585}">
      <dgm:prSet/>
      <dgm:spPr/>
      <dgm:t>
        <a:bodyPr/>
        <a:lstStyle/>
        <a:p>
          <a:endParaRPr lang="ru-RU"/>
        </a:p>
      </dgm:t>
    </dgm:pt>
    <dgm:pt modelId="{9368DD06-B57A-4B7C-BE56-92241EC8A1FF}" type="sibTrans" cxnId="{3C64AEE1-0332-4623-9DD9-BC0BF653E585}">
      <dgm:prSet/>
      <dgm:spPr/>
      <dgm:t>
        <a:bodyPr/>
        <a:lstStyle/>
        <a:p>
          <a:endParaRPr lang="ru-RU"/>
        </a:p>
      </dgm:t>
    </dgm:pt>
    <dgm:pt modelId="{D0C487D4-6579-4EC0-8FA2-CD5F2E4216BC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Кабинет </a:t>
          </a:r>
        </a:p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учителя-логопеда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73ED5F93-8AE4-4C0C-BB27-59609B79EFA6}" type="parTrans" cxnId="{A6332487-EBDA-48C4-8C68-8EB3CD937E89}">
      <dgm:prSet/>
      <dgm:spPr/>
      <dgm:t>
        <a:bodyPr/>
        <a:lstStyle/>
        <a:p>
          <a:endParaRPr lang="ru-RU"/>
        </a:p>
      </dgm:t>
    </dgm:pt>
    <dgm:pt modelId="{607916C1-63AC-4816-98DB-E0F5EACC5DB3}" type="sibTrans" cxnId="{A6332487-EBDA-48C4-8C68-8EB3CD937E89}">
      <dgm:prSet/>
      <dgm:spPr/>
      <dgm:t>
        <a:bodyPr/>
        <a:lstStyle/>
        <a:p>
          <a:endParaRPr lang="ru-RU"/>
        </a:p>
      </dgm:t>
    </dgm:pt>
    <dgm:pt modelId="{FD12BEE0-0CA3-473B-9B7B-DC91940F3A5C}">
      <dgm:prSet/>
      <dgm:spPr/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прогулочных площадок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023479B6-7A4E-40BC-B7A1-897152703B10}" type="parTrans" cxnId="{22A80D65-83D4-45E0-833D-63EC1A353383}">
      <dgm:prSet/>
      <dgm:spPr/>
      <dgm:t>
        <a:bodyPr/>
        <a:lstStyle/>
        <a:p>
          <a:endParaRPr lang="ru-RU"/>
        </a:p>
      </dgm:t>
    </dgm:pt>
    <dgm:pt modelId="{37EC82E4-7568-4B98-95B0-5D0C8C0B646D}" type="sibTrans" cxnId="{22A80D65-83D4-45E0-833D-63EC1A353383}">
      <dgm:prSet/>
      <dgm:spPr/>
      <dgm:t>
        <a:bodyPr/>
        <a:lstStyle/>
        <a:p>
          <a:endParaRPr lang="ru-RU"/>
        </a:p>
      </dgm:t>
    </dgm:pt>
    <dgm:pt modelId="{F5126198-CCBF-4405-91B2-273AD948A2EC}">
      <dgm:prSet custT="1"/>
      <dgm:spPr/>
      <dgm:t>
        <a:bodyPr/>
        <a:lstStyle/>
        <a:p>
          <a:r>
            <a:rPr lang="ru-RU" sz="1150" dirty="0" smtClean="0">
              <a:latin typeface="Monotype Corsiva" panose="03010101010201010101" pitchFamily="66" charset="0"/>
            </a:rPr>
            <a:t>Телевизоры, дидактические игры, пособия, игрушки, спортивный инвентарь, увлажнитель, </a:t>
          </a:r>
          <a:r>
            <a:rPr lang="ru-RU" sz="1150" dirty="0" err="1" smtClean="0">
              <a:latin typeface="Monotype Corsiva" panose="03010101010201010101" pitchFamily="66" charset="0"/>
            </a:rPr>
            <a:t>рециркулятор</a:t>
          </a:r>
          <a:r>
            <a:rPr lang="ru-RU" sz="1150" dirty="0" smtClean="0">
              <a:latin typeface="Monotype Corsiva" panose="03010101010201010101" pitchFamily="66" charset="0"/>
            </a:rPr>
            <a:t>.</a:t>
          </a:r>
          <a:endParaRPr lang="ru-RU" sz="1150" dirty="0">
            <a:latin typeface="Monotype Corsiva" panose="03010101010201010101" pitchFamily="66" charset="0"/>
          </a:endParaRPr>
        </a:p>
      </dgm:t>
    </dgm:pt>
    <dgm:pt modelId="{6DD644A1-8E31-484A-9E92-9D28CD15A8C8}" type="parTrans" cxnId="{4BFF7886-A4D0-42C2-ABDE-3688FF7784D0}">
      <dgm:prSet/>
      <dgm:spPr/>
      <dgm:t>
        <a:bodyPr/>
        <a:lstStyle/>
        <a:p>
          <a:endParaRPr lang="ru-RU"/>
        </a:p>
      </dgm:t>
    </dgm:pt>
    <dgm:pt modelId="{58B4DC43-3278-408C-9190-68752D57357C}" type="sibTrans" cxnId="{4BFF7886-A4D0-42C2-ABDE-3688FF7784D0}">
      <dgm:prSet/>
      <dgm:spPr/>
      <dgm:t>
        <a:bodyPr/>
        <a:lstStyle/>
        <a:p>
          <a:endParaRPr lang="ru-RU"/>
        </a:p>
      </dgm:t>
    </dgm:pt>
    <dgm:pt modelId="{9ACE0C03-B772-4E32-A6D9-5F01AC653EB8}">
      <dgm:prSet custT="1"/>
      <dgm:spPr/>
      <dgm:t>
        <a:bodyPr/>
        <a:lstStyle/>
        <a:p>
          <a:pPr algn="l"/>
          <a:r>
            <a:rPr lang="ru-RU" sz="1200" dirty="0" smtClean="0">
              <a:latin typeface="Monotype Corsiva" panose="03010101010201010101" pitchFamily="66" charset="0"/>
            </a:rPr>
            <a:t>Программно-аппаратный комплекс «Колибри», интерактивная песочница, моноблок и принтер, дидактические логопедические пособия и игры, рециркулятор</a:t>
          </a:r>
          <a:r>
            <a:rPr lang="ru-RU" sz="1100" dirty="0" smtClean="0">
              <a:latin typeface="Monotype Corsiva" panose="03010101010201010101" pitchFamily="66" charset="0"/>
            </a:rPr>
            <a:t>.</a:t>
          </a:r>
          <a:endParaRPr lang="ru-RU" sz="1100" dirty="0">
            <a:latin typeface="Monotype Corsiva" panose="03010101010201010101" pitchFamily="66" charset="0"/>
          </a:endParaRPr>
        </a:p>
      </dgm:t>
    </dgm:pt>
    <dgm:pt modelId="{33D78A8D-BB14-43FB-8018-82126A63991D}" type="parTrans" cxnId="{C20BF7C4-194A-419A-AC59-A505D623EAD6}">
      <dgm:prSet/>
      <dgm:spPr/>
      <dgm:t>
        <a:bodyPr/>
        <a:lstStyle/>
        <a:p>
          <a:endParaRPr lang="ru-RU"/>
        </a:p>
      </dgm:t>
    </dgm:pt>
    <dgm:pt modelId="{A30A787E-6D53-4354-98CA-7689A3C96EDA}" type="sibTrans" cxnId="{C20BF7C4-194A-419A-AC59-A505D623EAD6}">
      <dgm:prSet/>
      <dgm:spPr/>
      <dgm:t>
        <a:bodyPr/>
        <a:lstStyle/>
        <a:p>
          <a:endParaRPr lang="ru-RU"/>
        </a:p>
      </dgm:t>
    </dgm:pt>
    <dgm:pt modelId="{C3FF1E6B-911F-4944-AB3A-277348E95B9C}">
      <dgm:prSet custT="1"/>
      <dgm:spPr/>
      <dgm:t>
        <a:bodyPr/>
        <a:lstStyle/>
        <a:p>
          <a:r>
            <a:rPr lang="ru-RU" sz="1400" dirty="0" smtClean="0">
              <a:latin typeface="Monotype Corsiva" panose="03010101010201010101" pitchFamily="66" charset="0"/>
            </a:rPr>
            <a:t>Беседки, выносной игровой инвентарь и игрушки.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8E1EDC84-486B-4B74-852C-8F53DFFEC228}" type="parTrans" cxnId="{7249D616-E65E-454E-B699-FA178B2B4E1F}">
      <dgm:prSet/>
      <dgm:spPr/>
      <dgm:t>
        <a:bodyPr/>
        <a:lstStyle/>
        <a:p>
          <a:endParaRPr lang="ru-RU"/>
        </a:p>
      </dgm:t>
    </dgm:pt>
    <dgm:pt modelId="{5BF146FC-D013-440E-9D28-B46F5C2C1784}" type="sibTrans" cxnId="{7249D616-E65E-454E-B699-FA178B2B4E1F}">
      <dgm:prSet/>
      <dgm:spPr/>
      <dgm:t>
        <a:bodyPr/>
        <a:lstStyle/>
        <a:p>
          <a:endParaRPr lang="ru-RU"/>
        </a:p>
      </dgm:t>
    </dgm:pt>
    <dgm:pt modelId="{B4BB8164-D6E8-40D2-8E6D-29910BD10B41}">
      <dgm:prSet custT="1"/>
      <dgm:spPr/>
      <dgm:t>
        <a:bodyPr/>
        <a:lstStyle/>
        <a:p>
          <a:r>
            <a:rPr lang="ru-RU" sz="1150" dirty="0" smtClean="0">
              <a:latin typeface="Monotype Corsiva" panose="03010101010201010101" pitchFamily="66" charset="0"/>
            </a:rPr>
            <a:t>В 4х подготовительных к школе группах : интерактивная доска и проектор</a:t>
          </a:r>
          <a:r>
            <a:rPr lang="ru-RU" sz="1200" dirty="0" smtClean="0">
              <a:latin typeface="Monotype Corsiva" panose="03010101010201010101" pitchFamily="66" charset="0"/>
            </a:rPr>
            <a:t>.</a:t>
          </a:r>
          <a:endParaRPr lang="ru-RU" sz="1200" dirty="0">
            <a:latin typeface="Monotype Corsiva" panose="03010101010201010101" pitchFamily="66" charset="0"/>
          </a:endParaRPr>
        </a:p>
      </dgm:t>
    </dgm:pt>
    <dgm:pt modelId="{127372D0-355D-40DE-B111-7036CDA3FF1C}" type="parTrans" cxnId="{ACBA624C-565E-42FF-AA83-5B35972ED252}">
      <dgm:prSet/>
      <dgm:spPr/>
      <dgm:t>
        <a:bodyPr/>
        <a:lstStyle/>
        <a:p>
          <a:endParaRPr lang="ru-RU"/>
        </a:p>
      </dgm:t>
    </dgm:pt>
    <dgm:pt modelId="{81F105DC-C9BB-4D35-AF07-B62A49366B98}" type="sibTrans" cxnId="{ACBA624C-565E-42FF-AA83-5B35972ED252}">
      <dgm:prSet/>
      <dgm:spPr/>
      <dgm:t>
        <a:bodyPr/>
        <a:lstStyle/>
        <a:p>
          <a:endParaRPr lang="ru-RU"/>
        </a:p>
      </dgm:t>
    </dgm:pt>
    <dgm:pt modelId="{2972ADEF-E9F3-4891-89BA-FC314A36E295}" type="pres">
      <dgm:prSet presAssocID="{2D1EC57D-8253-4312-91DD-E4506B7F0FDF}" presName="diagram" presStyleCnt="0">
        <dgm:presLayoutVars>
          <dgm:dir/>
          <dgm:animLvl val="lvl"/>
          <dgm:resizeHandles val="exact"/>
        </dgm:presLayoutVars>
      </dgm:prSet>
      <dgm:spPr/>
    </dgm:pt>
    <dgm:pt modelId="{EEA92406-101C-4266-9375-CB926C14525E}" type="pres">
      <dgm:prSet presAssocID="{D36ACA2A-6F3B-4CBE-8707-B85B8047983E}" presName="compNode" presStyleCnt="0"/>
      <dgm:spPr/>
    </dgm:pt>
    <dgm:pt modelId="{92CBB766-8106-4B1D-93D1-CE5AA6741CE4}" type="pres">
      <dgm:prSet presAssocID="{D36ACA2A-6F3B-4CBE-8707-B85B8047983E}" presName="childRect" presStyleLbl="bgAcc1" presStyleIdx="0" presStyleCnt="6" custScaleX="101770" custScaleY="10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6CE4-0E1E-416C-BAA7-4E6E18769E38}" type="pres">
      <dgm:prSet presAssocID="{D36ACA2A-6F3B-4CBE-8707-B85B804798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8677-0375-4787-97F4-C97E36D648D1}" type="pres">
      <dgm:prSet presAssocID="{D36ACA2A-6F3B-4CBE-8707-B85B8047983E}" presName="parentRect" presStyleLbl="alignNode1" presStyleIdx="0" presStyleCnt="6" custScaleX="100739" custScaleY="96600" custLinFactNeighborX="-1013" custLinFactNeighborY="2516"/>
      <dgm:spPr/>
      <dgm:t>
        <a:bodyPr/>
        <a:lstStyle/>
        <a:p>
          <a:endParaRPr lang="ru-RU"/>
        </a:p>
      </dgm:t>
    </dgm:pt>
    <dgm:pt modelId="{6A51F836-7E65-480E-AAA1-A3ECAB249713}" type="pres">
      <dgm:prSet presAssocID="{D36ACA2A-6F3B-4CBE-8707-B85B8047983E}" presName="adorn" presStyleLbl="fgAccFollow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59947A2-4AFC-46AC-B1F8-7AC5712D7586}" type="pres">
      <dgm:prSet presAssocID="{D3B06186-7190-4195-8BC9-90158D3320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7833CD-31D5-40C1-8439-C11C1838F9A4}" type="pres">
      <dgm:prSet presAssocID="{75589351-1695-4A56-8C13-5866F368D215}" presName="compNode" presStyleCnt="0"/>
      <dgm:spPr/>
    </dgm:pt>
    <dgm:pt modelId="{128E2D59-A3BC-4A63-AF40-F0A754D0EFE2}" type="pres">
      <dgm:prSet presAssocID="{75589351-1695-4A56-8C13-5866F368D215}" presName="childRect" presStyleLbl="bgAcc1" presStyleIdx="1" presStyleCnt="6" custLinFactNeighborX="1910" custLinFactNeighborY="-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FB2FF-B65A-4115-9087-BA798F73F03E}" type="pres">
      <dgm:prSet presAssocID="{75589351-1695-4A56-8C13-5866F368D21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90047-FDF1-4125-992D-582F33736E8D}" type="pres">
      <dgm:prSet presAssocID="{75589351-1695-4A56-8C13-5866F368D215}" presName="parentRect" presStyleLbl="alignNode1" presStyleIdx="1" presStyleCnt="6" custScaleX="99230" custLinFactNeighborX="403" custLinFactNeighborY="5037"/>
      <dgm:spPr/>
      <dgm:t>
        <a:bodyPr/>
        <a:lstStyle/>
        <a:p>
          <a:endParaRPr lang="ru-RU"/>
        </a:p>
      </dgm:t>
    </dgm:pt>
    <dgm:pt modelId="{2C8F0458-59CC-4021-9535-6A07FB105DC0}" type="pres">
      <dgm:prSet presAssocID="{75589351-1695-4A56-8C13-5866F368D215}" presName="adorn" presStyleLbl="fgAccFollow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9C27EAB-5027-45F9-895A-2B89A47F8E67}" type="pres">
      <dgm:prSet presAssocID="{71FA26AD-68E1-4903-A1F5-90F0AD41AD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13396D-16A0-4E04-AB6A-8A9EF1E76328}" type="pres">
      <dgm:prSet presAssocID="{4AC88369-56F9-4CC8-A12E-E7520B57EDB6}" presName="compNode" presStyleCnt="0"/>
      <dgm:spPr/>
    </dgm:pt>
    <dgm:pt modelId="{7A6CDB98-8382-4ABF-9340-3A79AEC994D1}" type="pres">
      <dgm:prSet presAssocID="{4AC88369-56F9-4CC8-A12E-E7520B57EDB6}" presName="childRect" presStyleLbl="bgAcc1" presStyleIdx="2" presStyleCnt="6" custLinFactNeighborX="645" custLinFactNeighborY="-1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BF670-51FB-4B45-A6D4-A182FDCE5835}" type="pres">
      <dgm:prSet presAssocID="{4AC88369-56F9-4CC8-A12E-E7520B57EDB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4BD09-1B9C-4351-8287-98184333386B}" type="pres">
      <dgm:prSet presAssocID="{4AC88369-56F9-4CC8-A12E-E7520B57EDB6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3587B8E5-D5B4-4B1E-8FCA-FD39033FB20E}" type="pres">
      <dgm:prSet presAssocID="{4AC88369-56F9-4CC8-A12E-E7520B57EDB6}" presName="adorn" presStyleLbl="fgAccFollow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64884CA-6D22-4E1B-92B9-A69E17574398}" type="pres">
      <dgm:prSet presAssocID="{B828AEE6-A0E2-4BCA-9329-76873D6014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16D183-2CBE-47D9-8CAD-47CB82DA0C09}" type="pres">
      <dgm:prSet presAssocID="{627616A7-E0A9-4777-83B1-689AA8888A8C}" presName="compNode" presStyleCnt="0"/>
      <dgm:spPr/>
    </dgm:pt>
    <dgm:pt modelId="{9C62882A-4E1B-483D-9A17-FF7A0729EA1E}" type="pres">
      <dgm:prSet presAssocID="{627616A7-E0A9-4777-83B1-689AA8888A8C}" presName="childRect" presStyleLbl="bgAcc1" presStyleIdx="3" presStyleCnt="6" custLinFactNeighborX="1" custLinFactNeighborY="-1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62232-D111-4A0F-9AC3-0EF6083EC0A5}" type="pres">
      <dgm:prSet presAssocID="{627616A7-E0A9-4777-83B1-689AA8888A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930AB-9B77-4915-9B20-D6CD5677AECA}" type="pres">
      <dgm:prSet presAssocID="{627616A7-E0A9-4777-83B1-689AA8888A8C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B333B92B-6664-4566-A36E-0E96F7AEBAF2}" type="pres">
      <dgm:prSet presAssocID="{627616A7-E0A9-4777-83B1-689AA8888A8C}" presName="adorn" presStyleLbl="fgAccFollow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037EAE1-C781-49D0-91B8-B02E2888F498}" type="pres">
      <dgm:prSet presAssocID="{9368DD06-B57A-4B7C-BE56-92241EC8A1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41E1A4-787E-432F-95BD-647AB35642E4}" type="pres">
      <dgm:prSet presAssocID="{D0C487D4-6579-4EC0-8FA2-CD5F2E4216BC}" presName="compNode" presStyleCnt="0"/>
      <dgm:spPr/>
    </dgm:pt>
    <dgm:pt modelId="{421418F2-2371-42F6-8F99-BCC6C396BE8C}" type="pres">
      <dgm:prSet presAssocID="{D0C487D4-6579-4EC0-8FA2-CD5F2E4216BC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23E34-B896-44FE-9A61-C21C94A6FF93}" type="pres">
      <dgm:prSet presAssocID="{D0C487D4-6579-4EC0-8FA2-CD5F2E4216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1516-7224-4ADF-8616-16B4A02386E0}" type="pres">
      <dgm:prSet presAssocID="{D0C487D4-6579-4EC0-8FA2-CD5F2E4216BC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33343DDF-B58F-4640-97B0-532763F2FABF}" type="pres">
      <dgm:prSet presAssocID="{D0C487D4-6579-4EC0-8FA2-CD5F2E4216BC}" presName="adorn" presStyleLbl="fgAccFollow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4BCC0E-B139-494E-A596-C54F35F971CD}" type="pres">
      <dgm:prSet presAssocID="{607916C1-63AC-4816-98DB-E0F5EACC5D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A3E86F-21C0-4803-ABFF-47FABF903F4A}" type="pres">
      <dgm:prSet presAssocID="{FD12BEE0-0CA3-473B-9B7B-DC91940F3A5C}" presName="compNode" presStyleCnt="0"/>
      <dgm:spPr/>
    </dgm:pt>
    <dgm:pt modelId="{222EC529-276E-4882-A131-522A803015F8}" type="pres">
      <dgm:prSet presAssocID="{FD12BEE0-0CA3-473B-9B7B-DC91940F3A5C}" presName="childRect" presStyleLbl="bgAcc1" presStyleIdx="5" presStyleCnt="6" custLinFactNeighborX="-940" custLinFactNeighborY="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EBCE-2700-45B3-9948-0A2134D04D37}" type="pres">
      <dgm:prSet presAssocID="{FD12BEE0-0CA3-473B-9B7B-DC91940F3A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43485-CE05-4995-836D-E522691065A8}" type="pres">
      <dgm:prSet presAssocID="{FD12BEE0-0CA3-473B-9B7B-DC91940F3A5C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9CFE2CA3-7806-4F86-BFAF-2A71364EC954}" type="pres">
      <dgm:prSet presAssocID="{FD12BEE0-0CA3-473B-9B7B-DC91940F3A5C}" presName="adorn" presStyleLbl="fgAccFollow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6143051-B483-4C20-9199-42D19788D9A6}" srcId="{2D1EC57D-8253-4312-91DD-E4506B7F0FDF}" destId="{D36ACA2A-6F3B-4CBE-8707-B85B8047983E}" srcOrd="0" destOrd="0" parTransId="{49FC429B-D908-41DF-8AB9-EECA08A2B120}" sibTransId="{D3B06186-7190-4195-8BC9-90158D33204D}"/>
    <dgm:cxn modelId="{D1222B49-B440-44CE-B77E-64CC39FFEA17}" type="presOf" srcId="{FD12BEE0-0CA3-473B-9B7B-DC91940F3A5C}" destId="{15843485-CE05-4995-836D-E522691065A8}" srcOrd="1" destOrd="0" presId="urn:microsoft.com/office/officeart/2005/8/layout/bList2"/>
    <dgm:cxn modelId="{45E8F7D2-4E8F-49BB-9C68-265ACB3B68B8}" type="presOf" srcId="{4AC88369-56F9-4CC8-A12E-E7520B57EDB6}" destId="{EA1BF670-51FB-4B45-A6D4-A182FDCE5835}" srcOrd="0" destOrd="0" presId="urn:microsoft.com/office/officeart/2005/8/layout/bList2"/>
    <dgm:cxn modelId="{C2A600AA-6286-43D9-8BDD-9A7175F11EA1}" type="presOf" srcId="{75589351-1695-4A56-8C13-5866F368D215}" destId="{507FB2FF-B65A-4115-9087-BA798F73F03E}" srcOrd="0" destOrd="0" presId="urn:microsoft.com/office/officeart/2005/8/layout/bList2"/>
    <dgm:cxn modelId="{43098424-DD9E-4641-8126-0B7610C8EA08}" type="presOf" srcId="{D0C487D4-6579-4EC0-8FA2-CD5F2E4216BC}" destId="{1C1B1516-7224-4ADF-8616-16B4A02386E0}" srcOrd="1" destOrd="0" presId="urn:microsoft.com/office/officeart/2005/8/layout/bList2"/>
    <dgm:cxn modelId="{51597B19-BF32-49FE-8251-D0FC0018402E}" type="presOf" srcId="{D3B06186-7190-4195-8BC9-90158D33204D}" destId="{759947A2-4AFC-46AC-B1F8-7AC5712D7586}" srcOrd="0" destOrd="0" presId="urn:microsoft.com/office/officeart/2005/8/layout/bList2"/>
    <dgm:cxn modelId="{A75CABAA-7C1E-41D4-99FB-954DC5824FA7}" type="presOf" srcId="{B828AEE6-A0E2-4BCA-9329-76873D601450}" destId="{E64884CA-6D22-4E1B-92B9-A69E17574398}" srcOrd="0" destOrd="0" presId="urn:microsoft.com/office/officeart/2005/8/layout/bList2"/>
    <dgm:cxn modelId="{A6FCFF1E-926C-4910-962A-511096900C78}" type="presOf" srcId="{D36ACA2A-6F3B-4CBE-8707-B85B8047983E}" destId="{F3456CE4-0E1E-416C-BAA7-4E6E18769E38}" srcOrd="0" destOrd="0" presId="urn:microsoft.com/office/officeart/2005/8/layout/bList2"/>
    <dgm:cxn modelId="{4BFF7886-A4D0-42C2-ABDE-3688FF7784D0}" srcId="{627616A7-E0A9-4777-83B1-689AA8888A8C}" destId="{F5126198-CCBF-4405-91B2-273AD948A2EC}" srcOrd="0" destOrd="0" parTransId="{6DD644A1-8E31-484A-9E92-9D28CD15A8C8}" sibTransId="{58B4DC43-3278-408C-9190-68752D57357C}"/>
    <dgm:cxn modelId="{254B815D-3B24-4F19-BACC-346FE43DD3B3}" type="presOf" srcId="{607916C1-63AC-4816-98DB-E0F5EACC5DB3}" destId="{B44BCC0E-B139-494E-A596-C54F35F971CD}" srcOrd="0" destOrd="0" presId="urn:microsoft.com/office/officeart/2005/8/layout/bList2"/>
    <dgm:cxn modelId="{DE93F877-99AD-49CD-A807-B21D8B120227}" srcId="{75589351-1695-4A56-8C13-5866F368D215}" destId="{B03D44EC-CE0B-4DF6-BF7D-E0F259D17A02}" srcOrd="0" destOrd="0" parTransId="{1A25B1D9-CA3B-48C9-8F55-1FA96E3E5840}" sibTransId="{F1E6590B-DA99-41C9-9953-8F6E7288406D}"/>
    <dgm:cxn modelId="{65477C34-033E-419C-8984-21CDD640DF5F}" type="presOf" srcId="{627616A7-E0A9-4777-83B1-689AA8888A8C}" destId="{580930AB-9B77-4915-9B20-D6CD5677AECA}" srcOrd="1" destOrd="0" presId="urn:microsoft.com/office/officeart/2005/8/layout/bList2"/>
    <dgm:cxn modelId="{EC7F9C1D-AAA7-4B88-A25A-F337BA89A543}" type="presOf" srcId="{3B3B2FBF-B168-47EB-92C7-3F2DBA3B6CB0}" destId="{92CBB766-8106-4B1D-93D1-CE5AA6741CE4}" srcOrd="0" destOrd="0" presId="urn:microsoft.com/office/officeart/2005/8/layout/bList2"/>
    <dgm:cxn modelId="{ACBA624C-565E-42FF-AA83-5B35972ED252}" srcId="{627616A7-E0A9-4777-83B1-689AA8888A8C}" destId="{B4BB8164-D6E8-40D2-8E6D-29910BD10B41}" srcOrd="1" destOrd="0" parTransId="{127372D0-355D-40DE-B111-7036CDA3FF1C}" sibTransId="{81F105DC-C9BB-4D35-AF07-B62A49366B98}"/>
    <dgm:cxn modelId="{C0D6E1E5-73E8-4A9F-BA4B-FD77FD298EB4}" srcId="{2D1EC57D-8253-4312-91DD-E4506B7F0FDF}" destId="{75589351-1695-4A56-8C13-5866F368D215}" srcOrd="1" destOrd="0" parTransId="{9D55EA18-40B6-4419-B9A9-E3A9A604E14F}" sibTransId="{71FA26AD-68E1-4903-A1F5-90F0AD41AD94}"/>
    <dgm:cxn modelId="{A6332487-EBDA-48C4-8C68-8EB3CD937E89}" srcId="{2D1EC57D-8253-4312-91DD-E4506B7F0FDF}" destId="{D0C487D4-6579-4EC0-8FA2-CD5F2E4216BC}" srcOrd="4" destOrd="0" parTransId="{73ED5F93-8AE4-4C0C-BB27-59609B79EFA6}" sibTransId="{607916C1-63AC-4816-98DB-E0F5EACC5DB3}"/>
    <dgm:cxn modelId="{CA5F8C87-6781-4E7C-A134-B2497E130498}" type="presOf" srcId="{9ACE0C03-B772-4E32-A6D9-5F01AC653EB8}" destId="{421418F2-2371-42F6-8F99-BCC6C396BE8C}" srcOrd="0" destOrd="0" presId="urn:microsoft.com/office/officeart/2005/8/layout/bList2"/>
    <dgm:cxn modelId="{84D0A4BA-0C87-4D8C-9836-B9229A7DC2D5}" type="presOf" srcId="{D36ACA2A-6F3B-4CBE-8707-B85B8047983E}" destId="{B61B8677-0375-4787-97F4-C97E36D648D1}" srcOrd="1" destOrd="0" presId="urn:microsoft.com/office/officeart/2005/8/layout/bList2"/>
    <dgm:cxn modelId="{7249D616-E65E-454E-B699-FA178B2B4E1F}" srcId="{FD12BEE0-0CA3-473B-9B7B-DC91940F3A5C}" destId="{C3FF1E6B-911F-4944-AB3A-277348E95B9C}" srcOrd="0" destOrd="0" parTransId="{8E1EDC84-486B-4B74-852C-8F53DFFEC228}" sibTransId="{5BF146FC-D013-440E-9D28-B46F5C2C1784}"/>
    <dgm:cxn modelId="{072E0CAD-7BAB-4460-A075-3A89E5CFCE49}" type="presOf" srcId="{627616A7-E0A9-4777-83B1-689AA8888A8C}" destId="{9F362232-D111-4A0F-9AC3-0EF6083EC0A5}" srcOrd="0" destOrd="0" presId="urn:microsoft.com/office/officeart/2005/8/layout/bList2"/>
    <dgm:cxn modelId="{988E05E4-ADAF-4696-9867-E3CEA4EDF10C}" type="presOf" srcId="{C3FF1E6B-911F-4944-AB3A-277348E95B9C}" destId="{222EC529-276E-4882-A131-522A803015F8}" srcOrd="0" destOrd="0" presId="urn:microsoft.com/office/officeart/2005/8/layout/bList2"/>
    <dgm:cxn modelId="{CFB99A12-6B57-4F1F-AA60-1893FEB4F06B}" srcId="{D36ACA2A-6F3B-4CBE-8707-B85B8047983E}" destId="{3B3B2FBF-B168-47EB-92C7-3F2DBA3B6CB0}" srcOrd="0" destOrd="0" parTransId="{51595085-1A12-4022-9A5E-930FB80142B4}" sibTransId="{6278609B-D69E-4C19-964F-68BE78A1C8F5}"/>
    <dgm:cxn modelId="{BE9557D2-8241-470D-945E-6135486C6B56}" type="presOf" srcId="{B4BB8164-D6E8-40D2-8E6D-29910BD10B41}" destId="{9C62882A-4E1B-483D-9A17-FF7A0729EA1E}" srcOrd="0" destOrd="1" presId="urn:microsoft.com/office/officeart/2005/8/layout/bList2"/>
    <dgm:cxn modelId="{587629D9-4C94-472F-A60D-EB59D36DD1F8}" type="presOf" srcId="{4AC88369-56F9-4CC8-A12E-E7520B57EDB6}" destId="{D324BD09-1B9C-4351-8287-98184333386B}" srcOrd="1" destOrd="0" presId="urn:microsoft.com/office/officeart/2005/8/layout/bList2"/>
    <dgm:cxn modelId="{22A80D65-83D4-45E0-833D-63EC1A353383}" srcId="{2D1EC57D-8253-4312-91DD-E4506B7F0FDF}" destId="{FD12BEE0-0CA3-473B-9B7B-DC91940F3A5C}" srcOrd="5" destOrd="0" parTransId="{023479B6-7A4E-40BC-B7A1-897152703B10}" sibTransId="{37EC82E4-7568-4B98-95B0-5D0C8C0B646D}"/>
    <dgm:cxn modelId="{3C64AEE1-0332-4623-9DD9-BC0BF653E585}" srcId="{2D1EC57D-8253-4312-91DD-E4506B7F0FDF}" destId="{627616A7-E0A9-4777-83B1-689AA8888A8C}" srcOrd="3" destOrd="0" parTransId="{18E15CFD-E835-4D21-B5CD-653A030D2CD5}" sibTransId="{9368DD06-B57A-4B7C-BE56-92241EC8A1FF}"/>
    <dgm:cxn modelId="{11E5C71E-5866-4034-A943-49AF2098301A}" type="presOf" srcId="{75589351-1695-4A56-8C13-5866F368D215}" destId="{63790047-FDF1-4125-992D-582F33736E8D}" srcOrd="1" destOrd="0" presId="urn:microsoft.com/office/officeart/2005/8/layout/bList2"/>
    <dgm:cxn modelId="{83A3B908-A460-4BDC-8A04-E4CEDCFA31F6}" type="presOf" srcId="{B03D44EC-CE0B-4DF6-BF7D-E0F259D17A02}" destId="{128E2D59-A3BC-4A63-AF40-F0A754D0EFE2}" srcOrd="0" destOrd="0" presId="urn:microsoft.com/office/officeart/2005/8/layout/bList2"/>
    <dgm:cxn modelId="{D034A1C1-1413-4C55-93EA-87FA623123FD}" type="presOf" srcId="{F5126198-CCBF-4405-91B2-273AD948A2EC}" destId="{9C62882A-4E1B-483D-9A17-FF7A0729EA1E}" srcOrd="0" destOrd="0" presId="urn:microsoft.com/office/officeart/2005/8/layout/bList2"/>
    <dgm:cxn modelId="{BAA868C6-4A47-40D3-B2A7-48D19F7F7DA5}" type="presOf" srcId="{9368DD06-B57A-4B7C-BE56-92241EC8A1FF}" destId="{7037EAE1-C781-49D0-91B8-B02E2888F498}" srcOrd="0" destOrd="0" presId="urn:microsoft.com/office/officeart/2005/8/layout/bList2"/>
    <dgm:cxn modelId="{BBE5A55C-A3AD-4CA0-9617-BE49F60889E9}" type="presOf" srcId="{FD12BEE0-0CA3-473B-9B7B-DC91940F3A5C}" destId="{47BAEBCE-2700-45B3-9948-0A2134D04D37}" srcOrd="0" destOrd="0" presId="urn:microsoft.com/office/officeart/2005/8/layout/bList2"/>
    <dgm:cxn modelId="{8B81FC09-255E-49A4-8F99-2518F4D3EC9F}" type="presOf" srcId="{D0C487D4-6579-4EC0-8FA2-CD5F2E4216BC}" destId="{16923E34-B896-44FE-9A61-C21C94A6FF93}" srcOrd="0" destOrd="0" presId="urn:microsoft.com/office/officeart/2005/8/layout/bList2"/>
    <dgm:cxn modelId="{F5696096-C4D3-41E7-887A-A1969F964D9B}" type="presOf" srcId="{96357076-974B-44AD-875A-34497041F236}" destId="{7A6CDB98-8382-4ABF-9340-3A79AEC994D1}" srcOrd="0" destOrd="0" presId="urn:microsoft.com/office/officeart/2005/8/layout/bList2"/>
    <dgm:cxn modelId="{BCCA88D7-1C4D-40A2-9350-7BEC599AE2B4}" srcId="{4AC88369-56F9-4CC8-A12E-E7520B57EDB6}" destId="{96357076-974B-44AD-875A-34497041F236}" srcOrd="0" destOrd="0" parTransId="{E814EDD8-E4BD-4594-AB27-4C2100E8D91D}" sibTransId="{2C10CD37-C469-4689-B151-163695503692}"/>
    <dgm:cxn modelId="{5EF0E90E-B293-4DA1-9038-F155A431BBCA}" srcId="{2D1EC57D-8253-4312-91DD-E4506B7F0FDF}" destId="{4AC88369-56F9-4CC8-A12E-E7520B57EDB6}" srcOrd="2" destOrd="0" parTransId="{38DBBE73-7A57-4585-9021-AF96E612F242}" sibTransId="{B828AEE6-A0E2-4BCA-9329-76873D601450}"/>
    <dgm:cxn modelId="{C20BF7C4-194A-419A-AC59-A505D623EAD6}" srcId="{D0C487D4-6579-4EC0-8FA2-CD5F2E4216BC}" destId="{9ACE0C03-B772-4E32-A6D9-5F01AC653EB8}" srcOrd="0" destOrd="0" parTransId="{33D78A8D-BB14-43FB-8018-82126A63991D}" sibTransId="{A30A787E-6D53-4354-98CA-7689A3C96EDA}"/>
    <dgm:cxn modelId="{26933B4C-90F5-460A-97E0-6E3CBF6B8FC9}" type="presOf" srcId="{71FA26AD-68E1-4903-A1F5-90F0AD41AD94}" destId="{B9C27EAB-5027-45F9-895A-2B89A47F8E67}" srcOrd="0" destOrd="0" presId="urn:microsoft.com/office/officeart/2005/8/layout/bList2"/>
    <dgm:cxn modelId="{3744FEAD-9505-4995-BBB3-75C1572E1B23}" type="presOf" srcId="{2D1EC57D-8253-4312-91DD-E4506B7F0FDF}" destId="{2972ADEF-E9F3-4891-89BA-FC314A36E295}" srcOrd="0" destOrd="0" presId="urn:microsoft.com/office/officeart/2005/8/layout/bList2"/>
    <dgm:cxn modelId="{CF6CB678-3D94-46B1-96F0-EC4266D80336}" type="presParOf" srcId="{2972ADEF-E9F3-4891-89BA-FC314A36E295}" destId="{EEA92406-101C-4266-9375-CB926C14525E}" srcOrd="0" destOrd="0" presId="urn:microsoft.com/office/officeart/2005/8/layout/bList2"/>
    <dgm:cxn modelId="{2BF25D8D-D59C-49F7-A119-397E309FDBA7}" type="presParOf" srcId="{EEA92406-101C-4266-9375-CB926C14525E}" destId="{92CBB766-8106-4B1D-93D1-CE5AA6741CE4}" srcOrd="0" destOrd="0" presId="urn:microsoft.com/office/officeart/2005/8/layout/bList2"/>
    <dgm:cxn modelId="{87EA4F91-CD76-4457-8DB1-C22EE29D8582}" type="presParOf" srcId="{EEA92406-101C-4266-9375-CB926C14525E}" destId="{F3456CE4-0E1E-416C-BAA7-4E6E18769E38}" srcOrd="1" destOrd="0" presId="urn:microsoft.com/office/officeart/2005/8/layout/bList2"/>
    <dgm:cxn modelId="{3520F644-2713-4626-BD08-71EA7A7411AF}" type="presParOf" srcId="{EEA92406-101C-4266-9375-CB926C14525E}" destId="{B61B8677-0375-4787-97F4-C97E36D648D1}" srcOrd="2" destOrd="0" presId="urn:microsoft.com/office/officeart/2005/8/layout/bList2"/>
    <dgm:cxn modelId="{ACC1B2D9-01D0-4019-AB54-CAD1440FE766}" type="presParOf" srcId="{EEA92406-101C-4266-9375-CB926C14525E}" destId="{6A51F836-7E65-480E-AAA1-A3ECAB249713}" srcOrd="3" destOrd="0" presId="urn:microsoft.com/office/officeart/2005/8/layout/bList2"/>
    <dgm:cxn modelId="{8B3E0EC5-B2AB-494E-8851-7112733BD4E6}" type="presParOf" srcId="{2972ADEF-E9F3-4891-89BA-FC314A36E295}" destId="{759947A2-4AFC-46AC-B1F8-7AC5712D7586}" srcOrd="1" destOrd="0" presId="urn:microsoft.com/office/officeart/2005/8/layout/bList2"/>
    <dgm:cxn modelId="{96B3F0EE-5F1E-4074-A3BD-9084A8B9FF7F}" type="presParOf" srcId="{2972ADEF-E9F3-4891-89BA-FC314A36E295}" destId="{5B7833CD-31D5-40C1-8439-C11C1838F9A4}" srcOrd="2" destOrd="0" presId="urn:microsoft.com/office/officeart/2005/8/layout/bList2"/>
    <dgm:cxn modelId="{936F17F8-3065-4D1C-86BF-9DF8C17D1E1F}" type="presParOf" srcId="{5B7833CD-31D5-40C1-8439-C11C1838F9A4}" destId="{128E2D59-A3BC-4A63-AF40-F0A754D0EFE2}" srcOrd="0" destOrd="0" presId="urn:microsoft.com/office/officeart/2005/8/layout/bList2"/>
    <dgm:cxn modelId="{27F42A4A-6344-4839-BE22-938E3AF24C00}" type="presParOf" srcId="{5B7833CD-31D5-40C1-8439-C11C1838F9A4}" destId="{507FB2FF-B65A-4115-9087-BA798F73F03E}" srcOrd="1" destOrd="0" presId="urn:microsoft.com/office/officeart/2005/8/layout/bList2"/>
    <dgm:cxn modelId="{89F112C7-E641-4794-85BC-E1AD3E54A466}" type="presParOf" srcId="{5B7833CD-31D5-40C1-8439-C11C1838F9A4}" destId="{63790047-FDF1-4125-992D-582F33736E8D}" srcOrd="2" destOrd="0" presId="urn:microsoft.com/office/officeart/2005/8/layout/bList2"/>
    <dgm:cxn modelId="{88B16C06-9898-4BFC-B4BF-D7C6D81143CD}" type="presParOf" srcId="{5B7833CD-31D5-40C1-8439-C11C1838F9A4}" destId="{2C8F0458-59CC-4021-9535-6A07FB105DC0}" srcOrd="3" destOrd="0" presId="urn:microsoft.com/office/officeart/2005/8/layout/bList2"/>
    <dgm:cxn modelId="{9405BB43-8E17-43BC-A487-A186BA6682CF}" type="presParOf" srcId="{2972ADEF-E9F3-4891-89BA-FC314A36E295}" destId="{B9C27EAB-5027-45F9-895A-2B89A47F8E67}" srcOrd="3" destOrd="0" presId="urn:microsoft.com/office/officeart/2005/8/layout/bList2"/>
    <dgm:cxn modelId="{44D042CD-3EF7-4908-B27F-778E0056118A}" type="presParOf" srcId="{2972ADEF-E9F3-4891-89BA-FC314A36E295}" destId="{4013396D-16A0-4E04-AB6A-8A9EF1E76328}" srcOrd="4" destOrd="0" presId="urn:microsoft.com/office/officeart/2005/8/layout/bList2"/>
    <dgm:cxn modelId="{79F3D78F-C3B8-4325-9110-2AAB88963343}" type="presParOf" srcId="{4013396D-16A0-4E04-AB6A-8A9EF1E76328}" destId="{7A6CDB98-8382-4ABF-9340-3A79AEC994D1}" srcOrd="0" destOrd="0" presId="urn:microsoft.com/office/officeart/2005/8/layout/bList2"/>
    <dgm:cxn modelId="{856EA086-4A8A-4530-BF5A-44CC58B43BBE}" type="presParOf" srcId="{4013396D-16A0-4E04-AB6A-8A9EF1E76328}" destId="{EA1BF670-51FB-4B45-A6D4-A182FDCE5835}" srcOrd="1" destOrd="0" presId="urn:microsoft.com/office/officeart/2005/8/layout/bList2"/>
    <dgm:cxn modelId="{6DFCD39E-21FF-4DBE-AE27-F40BC947972B}" type="presParOf" srcId="{4013396D-16A0-4E04-AB6A-8A9EF1E76328}" destId="{D324BD09-1B9C-4351-8287-98184333386B}" srcOrd="2" destOrd="0" presId="urn:microsoft.com/office/officeart/2005/8/layout/bList2"/>
    <dgm:cxn modelId="{990B8891-B45B-4665-90DB-FEC6321011F5}" type="presParOf" srcId="{4013396D-16A0-4E04-AB6A-8A9EF1E76328}" destId="{3587B8E5-D5B4-4B1E-8FCA-FD39033FB20E}" srcOrd="3" destOrd="0" presId="urn:microsoft.com/office/officeart/2005/8/layout/bList2"/>
    <dgm:cxn modelId="{907A9AA4-1F7F-4657-B1C4-E07A1969F837}" type="presParOf" srcId="{2972ADEF-E9F3-4891-89BA-FC314A36E295}" destId="{E64884CA-6D22-4E1B-92B9-A69E17574398}" srcOrd="5" destOrd="0" presId="urn:microsoft.com/office/officeart/2005/8/layout/bList2"/>
    <dgm:cxn modelId="{AC9629A4-8A19-4FA5-86E4-0FBFFD0C15B8}" type="presParOf" srcId="{2972ADEF-E9F3-4891-89BA-FC314A36E295}" destId="{5D16D183-2CBE-47D9-8CAD-47CB82DA0C09}" srcOrd="6" destOrd="0" presId="urn:microsoft.com/office/officeart/2005/8/layout/bList2"/>
    <dgm:cxn modelId="{E986861E-6E79-420D-9746-A7C82430FC7B}" type="presParOf" srcId="{5D16D183-2CBE-47D9-8CAD-47CB82DA0C09}" destId="{9C62882A-4E1B-483D-9A17-FF7A0729EA1E}" srcOrd="0" destOrd="0" presId="urn:microsoft.com/office/officeart/2005/8/layout/bList2"/>
    <dgm:cxn modelId="{AD0DD604-CC38-4C04-B5E0-6D76356CEAEA}" type="presParOf" srcId="{5D16D183-2CBE-47D9-8CAD-47CB82DA0C09}" destId="{9F362232-D111-4A0F-9AC3-0EF6083EC0A5}" srcOrd="1" destOrd="0" presId="urn:microsoft.com/office/officeart/2005/8/layout/bList2"/>
    <dgm:cxn modelId="{71454BF8-05BB-4B86-B2AF-42C9903DF0AE}" type="presParOf" srcId="{5D16D183-2CBE-47D9-8CAD-47CB82DA0C09}" destId="{580930AB-9B77-4915-9B20-D6CD5677AECA}" srcOrd="2" destOrd="0" presId="urn:microsoft.com/office/officeart/2005/8/layout/bList2"/>
    <dgm:cxn modelId="{D867B77D-4DD0-47DA-BA43-ADAE1C77787D}" type="presParOf" srcId="{5D16D183-2CBE-47D9-8CAD-47CB82DA0C09}" destId="{B333B92B-6664-4566-A36E-0E96F7AEBAF2}" srcOrd="3" destOrd="0" presId="urn:microsoft.com/office/officeart/2005/8/layout/bList2"/>
    <dgm:cxn modelId="{F20D141E-EC76-439E-B23D-93598AAFAE12}" type="presParOf" srcId="{2972ADEF-E9F3-4891-89BA-FC314A36E295}" destId="{7037EAE1-C781-49D0-91B8-B02E2888F498}" srcOrd="7" destOrd="0" presId="urn:microsoft.com/office/officeart/2005/8/layout/bList2"/>
    <dgm:cxn modelId="{45BAD160-3729-4193-8BA8-C7AA48753C6B}" type="presParOf" srcId="{2972ADEF-E9F3-4891-89BA-FC314A36E295}" destId="{9741E1A4-787E-432F-95BD-647AB35642E4}" srcOrd="8" destOrd="0" presId="urn:microsoft.com/office/officeart/2005/8/layout/bList2"/>
    <dgm:cxn modelId="{75D96D75-47D8-4BA0-B1D9-8D431627F603}" type="presParOf" srcId="{9741E1A4-787E-432F-95BD-647AB35642E4}" destId="{421418F2-2371-42F6-8F99-BCC6C396BE8C}" srcOrd="0" destOrd="0" presId="urn:microsoft.com/office/officeart/2005/8/layout/bList2"/>
    <dgm:cxn modelId="{E88390A5-E69E-418F-AA14-C65994448262}" type="presParOf" srcId="{9741E1A4-787E-432F-95BD-647AB35642E4}" destId="{16923E34-B896-44FE-9A61-C21C94A6FF93}" srcOrd="1" destOrd="0" presId="urn:microsoft.com/office/officeart/2005/8/layout/bList2"/>
    <dgm:cxn modelId="{8AC3B919-3EAA-43A7-8E20-D8AAC21E8A5E}" type="presParOf" srcId="{9741E1A4-787E-432F-95BD-647AB35642E4}" destId="{1C1B1516-7224-4ADF-8616-16B4A02386E0}" srcOrd="2" destOrd="0" presId="urn:microsoft.com/office/officeart/2005/8/layout/bList2"/>
    <dgm:cxn modelId="{73E03366-FB19-47EC-9BC9-BFBF7C20E95B}" type="presParOf" srcId="{9741E1A4-787E-432F-95BD-647AB35642E4}" destId="{33343DDF-B58F-4640-97B0-532763F2FABF}" srcOrd="3" destOrd="0" presId="urn:microsoft.com/office/officeart/2005/8/layout/bList2"/>
    <dgm:cxn modelId="{0AC45B76-EFF8-42EC-8722-25F295B4741E}" type="presParOf" srcId="{2972ADEF-E9F3-4891-89BA-FC314A36E295}" destId="{B44BCC0E-B139-494E-A596-C54F35F971CD}" srcOrd="9" destOrd="0" presId="urn:microsoft.com/office/officeart/2005/8/layout/bList2"/>
    <dgm:cxn modelId="{3D686A2F-1004-461C-B34E-6C48D69582FC}" type="presParOf" srcId="{2972ADEF-E9F3-4891-89BA-FC314A36E295}" destId="{65A3E86F-21C0-4803-ABFF-47FABF903F4A}" srcOrd="10" destOrd="0" presId="urn:microsoft.com/office/officeart/2005/8/layout/bList2"/>
    <dgm:cxn modelId="{3DCAD68E-C8EC-4709-8479-FB7044EF148D}" type="presParOf" srcId="{65A3E86F-21C0-4803-ABFF-47FABF903F4A}" destId="{222EC529-276E-4882-A131-522A803015F8}" srcOrd="0" destOrd="0" presId="urn:microsoft.com/office/officeart/2005/8/layout/bList2"/>
    <dgm:cxn modelId="{F31F682C-FF8D-4CC5-BD78-AB0B0128F879}" type="presParOf" srcId="{65A3E86F-21C0-4803-ABFF-47FABF903F4A}" destId="{47BAEBCE-2700-45B3-9948-0A2134D04D37}" srcOrd="1" destOrd="0" presId="urn:microsoft.com/office/officeart/2005/8/layout/bList2"/>
    <dgm:cxn modelId="{A466DDEF-F8DF-4A46-97C7-54A58EE029D3}" type="presParOf" srcId="{65A3E86F-21C0-4803-ABFF-47FABF903F4A}" destId="{15843485-CE05-4995-836D-E522691065A8}" srcOrd="2" destOrd="0" presId="urn:microsoft.com/office/officeart/2005/8/layout/bList2"/>
    <dgm:cxn modelId="{0188C40C-8871-4A68-9B3A-387471059F40}" type="presParOf" srcId="{65A3E86F-21C0-4803-ABFF-47FABF903F4A}" destId="{9CFE2CA3-7806-4F86-BFAF-2A71364EC95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EC57D-8253-4312-91DD-E4506B7F0FDF}" type="doc">
      <dgm:prSet loTypeId="urn:microsoft.com/office/officeart/2005/8/layout/bList2" loCatId="list" qsTypeId="urn:microsoft.com/office/officeart/2005/8/quickstyle/3d2" qsCatId="3D" csTypeId="urn:microsoft.com/office/officeart/2005/8/colors/accent1_1" csCatId="accent1" phldr="1"/>
      <dgm:spPr/>
    </dgm:pt>
    <dgm:pt modelId="{F13D5623-BBEF-405B-9F55-1544948ECA26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Спортивная площадка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89C7CEDB-56DB-46A6-BC97-2192BBA50F63}" type="parTrans" cxnId="{B57869DC-D48A-4DA4-9FE7-FDA7EFA6D813}">
      <dgm:prSet/>
      <dgm:spPr/>
      <dgm:t>
        <a:bodyPr/>
        <a:lstStyle/>
        <a:p>
          <a:endParaRPr lang="ru-RU"/>
        </a:p>
      </dgm:t>
    </dgm:pt>
    <dgm:pt modelId="{91245C4E-473D-4645-BB01-8F6F74E10C00}" type="sibTrans" cxnId="{B57869DC-D48A-4DA4-9FE7-FDA7EFA6D813}">
      <dgm:prSet/>
      <dgm:spPr/>
      <dgm:t>
        <a:bodyPr/>
        <a:lstStyle/>
        <a:p>
          <a:endParaRPr lang="ru-RU"/>
        </a:p>
      </dgm:t>
    </dgm:pt>
    <dgm:pt modelId="{56195F61-A26C-4E51-AC65-24824B15BF17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1-го этажа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69128D71-82CB-409C-A311-5145F4A60435}" type="parTrans" cxnId="{A85D8D9C-5843-4FF9-8725-2FBD4E7B3A2A}">
      <dgm:prSet/>
      <dgm:spPr/>
      <dgm:t>
        <a:bodyPr/>
        <a:lstStyle/>
        <a:p>
          <a:endParaRPr lang="ru-RU"/>
        </a:p>
      </dgm:t>
    </dgm:pt>
    <dgm:pt modelId="{8754B62F-1F16-42B7-BD5C-19C356AA93DF}" type="sibTrans" cxnId="{A85D8D9C-5843-4FF9-8725-2FBD4E7B3A2A}">
      <dgm:prSet/>
      <dgm:spPr/>
      <dgm:t>
        <a:bodyPr/>
        <a:lstStyle/>
        <a:p>
          <a:endParaRPr lang="ru-RU"/>
        </a:p>
      </dgm:t>
    </dgm:pt>
    <dgm:pt modelId="{DACAB69A-A284-4848-A0D1-C8AFE12318B9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2-го этажа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5DE75D47-7F80-49DF-94D8-5DCAF2610627}" type="parTrans" cxnId="{3FE9CF43-FBB5-4695-B8C4-E3C54FAF1465}">
      <dgm:prSet/>
      <dgm:spPr/>
      <dgm:t>
        <a:bodyPr/>
        <a:lstStyle/>
        <a:p>
          <a:endParaRPr lang="ru-RU"/>
        </a:p>
      </dgm:t>
    </dgm:pt>
    <dgm:pt modelId="{7AFEACCB-9CD6-4E2E-9285-3258650F8FF0}" type="sibTrans" cxnId="{3FE9CF43-FBB5-4695-B8C4-E3C54FAF1465}">
      <dgm:prSet/>
      <dgm:spPr/>
      <dgm:t>
        <a:bodyPr/>
        <a:lstStyle/>
        <a:p>
          <a:endParaRPr lang="ru-RU"/>
        </a:p>
      </dgm:t>
    </dgm:pt>
    <dgm:pt modelId="{F85DE0A2-084B-4EA9-9FA8-4B1FE7C43D16}">
      <dgm:prSet/>
      <dgm:spPr/>
      <dgm:t>
        <a:bodyPr/>
        <a:lstStyle/>
        <a:p>
          <a:pPr algn="ctr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Медицинский блок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B3C65461-4257-4A81-BC87-C9537E783915}" type="parTrans" cxnId="{8D251756-6DB1-4E3D-A340-7374157DCE8E}">
      <dgm:prSet/>
      <dgm:spPr/>
      <dgm:t>
        <a:bodyPr/>
        <a:lstStyle/>
        <a:p>
          <a:endParaRPr lang="ru-RU"/>
        </a:p>
      </dgm:t>
    </dgm:pt>
    <dgm:pt modelId="{712F61EF-015A-41E2-9D8F-A8FF1BA4F520}" type="sibTrans" cxnId="{8D251756-6DB1-4E3D-A340-7374157DCE8E}">
      <dgm:prSet/>
      <dgm:spPr/>
      <dgm:t>
        <a:bodyPr/>
        <a:lstStyle/>
        <a:p>
          <a:endParaRPr lang="ru-RU"/>
        </a:p>
      </dgm:t>
    </dgm:pt>
    <dgm:pt modelId="{7D5658BD-043A-4836-8328-AAA1E4D2A180}">
      <dgm:prSet custT="1"/>
      <dgm:spPr/>
      <dgm:t>
        <a:bodyPr/>
        <a:lstStyle/>
        <a:p>
          <a:r>
            <a:rPr lang="ru-RU" sz="1400" dirty="0" smtClean="0">
              <a:latin typeface="Monotype Corsiva" panose="03010101010201010101" pitchFamily="66" charset="0"/>
            </a:rPr>
            <a:t>«Малые формы», оборудование для спортивных игр.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B8D89753-17CF-4F79-8894-E9C0AC5CFB20}" type="parTrans" cxnId="{DB349986-F54A-4A03-8A84-D41B3D467368}">
      <dgm:prSet/>
      <dgm:spPr/>
      <dgm:t>
        <a:bodyPr/>
        <a:lstStyle/>
        <a:p>
          <a:endParaRPr lang="ru-RU"/>
        </a:p>
      </dgm:t>
    </dgm:pt>
    <dgm:pt modelId="{4170E678-27EE-40A1-9D02-CB08DF48C2BF}" type="sibTrans" cxnId="{DB349986-F54A-4A03-8A84-D41B3D467368}">
      <dgm:prSet/>
      <dgm:spPr/>
      <dgm:t>
        <a:bodyPr/>
        <a:lstStyle/>
        <a:p>
          <a:endParaRPr lang="ru-RU"/>
        </a:p>
      </dgm:t>
    </dgm:pt>
    <dgm:pt modelId="{9427EACD-1655-4E25-BCED-10E8775BC7E6}">
      <dgm:prSet custT="1"/>
      <dgm:spPr/>
      <dgm:t>
        <a:bodyPr/>
        <a:lstStyle/>
        <a:p>
          <a:r>
            <a:rPr lang="ru-RU" sz="1350" dirty="0" smtClean="0">
              <a:latin typeface="Monotype Corsiva" panose="03010101010201010101" pitchFamily="66" charset="0"/>
            </a:rPr>
            <a:t>Зимний сад, игровое оборудование для подвижных и малоподвижных игр.</a:t>
          </a:r>
          <a:endParaRPr lang="ru-RU" sz="1350" dirty="0">
            <a:latin typeface="Monotype Corsiva" panose="03010101010201010101" pitchFamily="66" charset="0"/>
          </a:endParaRPr>
        </a:p>
      </dgm:t>
    </dgm:pt>
    <dgm:pt modelId="{9EC63F05-7B18-466A-BF66-AB5F847453D0}" type="parTrans" cxnId="{88187B88-2ACC-47B9-B129-F582CFC8159B}">
      <dgm:prSet/>
      <dgm:spPr/>
      <dgm:t>
        <a:bodyPr/>
        <a:lstStyle/>
        <a:p>
          <a:endParaRPr lang="ru-RU"/>
        </a:p>
      </dgm:t>
    </dgm:pt>
    <dgm:pt modelId="{0C43BFBE-0E07-49AD-86FB-297BF4D30065}" type="sibTrans" cxnId="{88187B88-2ACC-47B9-B129-F582CFC8159B}">
      <dgm:prSet/>
      <dgm:spPr/>
      <dgm:t>
        <a:bodyPr/>
        <a:lstStyle/>
        <a:p>
          <a:endParaRPr lang="ru-RU"/>
        </a:p>
      </dgm:t>
    </dgm:pt>
    <dgm:pt modelId="{605EDAA1-8588-4A53-9438-8D4EFB3E1004}">
      <dgm:prSet custT="1"/>
      <dgm:spPr/>
      <dgm:t>
        <a:bodyPr/>
        <a:lstStyle/>
        <a:p>
          <a:pPr algn="l"/>
          <a:r>
            <a:rPr lang="ru-RU" sz="1200" dirty="0" smtClean="0">
              <a:latin typeface="Monotype Corsiva" panose="03010101010201010101" pitchFamily="66" charset="0"/>
            </a:rPr>
            <a:t>Интерактивный стол, интерактивная песочница,  телевизор, игровое оборудование для сюжетно-ролевых игр, дидактические игры.</a:t>
          </a:r>
          <a:endParaRPr lang="ru-RU" sz="1200" dirty="0">
            <a:latin typeface="Monotype Corsiva" panose="03010101010201010101" pitchFamily="66" charset="0"/>
          </a:endParaRPr>
        </a:p>
      </dgm:t>
    </dgm:pt>
    <dgm:pt modelId="{87C1682F-A1A8-41B6-9A5C-6B19F42BE637}" type="parTrans" cxnId="{04C62A31-E005-4635-8835-BD1B32F4FA0E}">
      <dgm:prSet/>
      <dgm:spPr/>
      <dgm:t>
        <a:bodyPr/>
        <a:lstStyle/>
        <a:p>
          <a:endParaRPr lang="ru-RU"/>
        </a:p>
      </dgm:t>
    </dgm:pt>
    <dgm:pt modelId="{A837C582-AD7C-4472-872E-5956668424EB}" type="sibTrans" cxnId="{04C62A31-E005-4635-8835-BD1B32F4FA0E}">
      <dgm:prSet/>
      <dgm:spPr/>
      <dgm:t>
        <a:bodyPr/>
        <a:lstStyle/>
        <a:p>
          <a:endParaRPr lang="ru-RU"/>
        </a:p>
      </dgm:t>
    </dgm:pt>
    <dgm:pt modelId="{2D9E51C1-D996-45BA-894A-0EA19A788703}">
      <dgm:prSet custT="1"/>
      <dgm:spPr/>
      <dgm:t>
        <a:bodyPr/>
        <a:lstStyle/>
        <a:p>
          <a:pPr algn="just"/>
          <a:r>
            <a:rPr lang="ru-RU" sz="1400" dirty="0" smtClean="0">
              <a:latin typeface="Monotype Corsiva" panose="03010101010201010101" pitchFamily="66" charset="0"/>
            </a:rPr>
            <a:t>Стационарный компьютер, принтер, медицинское оборудование, рециркулятор.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01909259-C7D7-4602-855F-697593D47824}" type="parTrans" cxnId="{B9511467-864E-46A8-97B6-AED105D2CD55}">
      <dgm:prSet/>
      <dgm:spPr/>
      <dgm:t>
        <a:bodyPr/>
        <a:lstStyle/>
        <a:p>
          <a:endParaRPr lang="ru-RU"/>
        </a:p>
      </dgm:t>
    </dgm:pt>
    <dgm:pt modelId="{3FD0832C-EB08-4D3C-8611-29EE301637F4}" type="sibTrans" cxnId="{B9511467-864E-46A8-97B6-AED105D2CD55}">
      <dgm:prSet/>
      <dgm:spPr/>
      <dgm:t>
        <a:bodyPr/>
        <a:lstStyle/>
        <a:p>
          <a:endParaRPr lang="ru-RU"/>
        </a:p>
      </dgm:t>
    </dgm:pt>
    <dgm:pt modelId="{2972ADEF-E9F3-4891-89BA-FC314A36E295}" type="pres">
      <dgm:prSet presAssocID="{2D1EC57D-8253-4312-91DD-E4506B7F0FDF}" presName="diagram" presStyleCnt="0">
        <dgm:presLayoutVars>
          <dgm:dir/>
          <dgm:animLvl val="lvl"/>
          <dgm:resizeHandles val="exact"/>
        </dgm:presLayoutVars>
      </dgm:prSet>
      <dgm:spPr/>
    </dgm:pt>
    <dgm:pt modelId="{4EBF69F0-B016-412B-A706-F1B5C275FF5B}" type="pres">
      <dgm:prSet presAssocID="{F13D5623-BBEF-405B-9F55-1544948ECA26}" presName="compNode" presStyleCnt="0"/>
      <dgm:spPr/>
    </dgm:pt>
    <dgm:pt modelId="{F7242681-53F1-46E4-8BBF-AD41D1A58AF6}" type="pres">
      <dgm:prSet presAssocID="{F13D5623-BBEF-405B-9F55-1544948ECA26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ACEDA-B9A6-465A-B651-EFF09C375DF0}" type="pres">
      <dgm:prSet presAssocID="{F13D5623-BBEF-405B-9F55-1544948ECA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1289-DE66-4776-B85F-CD7D55035ED6}" type="pres">
      <dgm:prSet presAssocID="{F13D5623-BBEF-405B-9F55-1544948ECA26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895A2896-3316-4ACA-9431-1C3BD3D5C863}" type="pres">
      <dgm:prSet presAssocID="{F13D5623-BBEF-405B-9F55-1544948ECA26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E466BAB-5804-45D2-9A5C-DCAAAA89F9B0}" type="pres">
      <dgm:prSet presAssocID="{91245C4E-473D-4645-BB01-8F6F74E10C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9D65BB-0379-43BF-985C-B2777D6ACDD5}" type="pres">
      <dgm:prSet presAssocID="{56195F61-A26C-4E51-AC65-24824B15BF17}" presName="compNode" presStyleCnt="0"/>
      <dgm:spPr/>
    </dgm:pt>
    <dgm:pt modelId="{DD680672-791C-4C12-A8CC-1FF31C04FAFD}" type="pres">
      <dgm:prSet presAssocID="{56195F61-A26C-4E51-AC65-24824B15BF17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CD0A0-9C7B-4CB6-A683-A68C803E3DF8}" type="pres">
      <dgm:prSet presAssocID="{56195F61-A26C-4E51-AC65-24824B15BF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5C1FD-482B-4F88-8163-775EC1785793}" type="pres">
      <dgm:prSet presAssocID="{56195F61-A26C-4E51-AC65-24824B15BF17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609AFD5A-8CE6-47D3-9CF4-F4822D333B33}" type="pres">
      <dgm:prSet presAssocID="{56195F61-A26C-4E51-AC65-24824B15BF17}" presName="adorn" presStyleLbl="fgAccFollow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D23918C-C61E-496C-A949-606902D22B4D}" type="pres">
      <dgm:prSet presAssocID="{8754B62F-1F16-42B7-BD5C-19C356AA93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0A5647-0FE4-47C2-AA91-47EAD3612B92}" type="pres">
      <dgm:prSet presAssocID="{DACAB69A-A284-4848-A0D1-C8AFE12318B9}" presName="compNode" presStyleCnt="0"/>
      <dgm:spPr/>
    </dgm:pt>
    <dgm:pt modelId="{479AF36E-0F15-4FC2-8E9C-EA16353D2CE4}" type="pres">
      <dgm:prSet presAssocID="{DACAB69A-A284-4848-A0D1-C8AFE12318B9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A3BCA-CD90-45ED-925D-9BC67236FFE7}" type="pres">
      <dgm:prSet presAssocID="{DACAB69A-A284-4848-A0D1-C8AFE12318B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56F9F-04ED-4807-9261-8647862EBEED}" type="pres">
      <dgm:prSet presAssocID="{DACAB69A-A284-4848-A0D1-C8AFE12318B9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12A0355C-525B-4AA7-AEE2-49F55C8DE8E0}" type="pres">
      <dgm:prSet presAssocID="{DACAB69A-A284-4848-A0D1-C8AFE12318B9}" presName="adorn" presStyleLbl="fgAccFollow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9563A74-C33B-49FE-AAF9-0DDE76DF8D7D}" type="pres">
      <dgm:prSet presAssocID="{7AFEACCB-9CD6-4E2E-9285-3258650F8F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CAFD95-AFC2-49BB-8D4F-B0E72B13A72D}" type="pres">
      <dgm:prSet presAssocID="{F85DE0A2-084B-4EA9-9FA8-4B1FE7C43D16}" presName="compNode" presStyleCnt="0"/>
      <dgm:spPr/>
    </dgm:pt>
    <dgm:pt modelId="{24F1536D-5E4A-4A07-9ED3-2EBD1CDAC2CF}" type="pres">
      <dgm:prSet presAssocID="{F85DE0A2-084B-4EA9-9FA8-4B1FE7C43D16}" presName="childRect" presStyleLbl="bgAcc1" presStyleIdx="3" presStyleCnt="4" custLinFactNeighborX="-742" custLinFactNeighborY="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17BAF-1401-4A80-86BB-BB3692F8E417}" type="pres">
      <dgm:prSet presAssocID="{F85DE0A2-084B-4EA9-9FA8-4B1FE7C43D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A2A25-4D4F-4366-87B0-D5E8B8C7AF6E}" type="pres">
      <dgm:prSet presAssocID="{F85DE0A2-084B-4EA9-9FA8-4B1FE7C43D16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7D38D999-9303-45FB-9E87-450805D4C3F7}" type="pres">
      <dgm:prSet presAssocID="{F85DE0A2-084B-4EA9-9FA8-4B1FE7C43D16}" presName="adorn" presStyleLbl="fgAccFollow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F17C36F-4DF6-42E8-A8D3-5270112753E4}" type="presOf" srcId="{56195F61-A26C-4E51-AC65-24824B15BF17}" destId="{CA7CD0A0-9C7B-4CB6-A683-A68C803E3DF8}" srcOrd="0" destOrd="0" presId="urn:microsoft.com/office/officeart/2005/8/layout/bList2"/>
    <dgm:cxn modelId="{D419F574-5110-4CC3-8D6A-1012DDF4CFDF}" type="presOf" srcId="{F13D5623-BBEF-405B-9F55-1544948ECA26}" destId="{922ACEDA-B9A6-465A-B651-EFF09C375DF0}" srcOrd="0" destOrd="0" presId="urn:microsoft.com/office/officeart/2005/8/layout/bList2"/>
    <dgm:cxn modelId="{5EC96A3A-4926-48F5-B7C4-34F66DF119F1}" type="presOf" srcId="{F85DE0A2-084B-4EA9-9FA8-4B1FE7C43D16}" destId="{CD317BAF-1401-4A80-86BB-BB3692F8E417}" srcOrd="0" destOrd="0" presId="urn:microsoft.com/office/officeart/2005/8/layout/bList2"/>
    <dgm:cxn modelId="{7683A623-C2F0-4CB2-9082-787343E4C0DA}" type="presOf" srcId="{DACAB69A-A284-4848-A0D1-C8AFE12318B9}" destId="{7D6A3BCA-CD90-45ED-925D-9BC67236FFE7}" srcOrd="0" destOrd="0" presId="urn:microsoft.com/office/officeart/2005/8/layout/bList2"/>
    <dgm:cxn modelId="{A85D8D9C-5843-4FF9-8725-2FBD4E7B3A2A}" srcId="{2D1EC57D-8253-4312-91DD-E4506B7F0FDF}" destId="{56195F61-A26C-4E51-AC65-24824B15BF17}" srcOrd="1" destOrd="0" parTransId="{69128D71-82CB-409C-A311-5145F4A60435}" sibTransId="{8754B62F-1F16-42B7-BD5C-19C356AA93DF}"/>
    <dgm:cxn modelId="{3FE9CF43-FBB5-4695-B8C4-E3C54FAF1465}" srcId="{2D1EC57D-8253-4312-91DD-E4506B7F0FDF}" destId="{DACAB69A-A284-4848-A0D1-C8AFE12318B9}" srcOrd="2" destOrd="0" parTransId="{5DE75D47-7F80-49DF-94D8-5DCAF2610627}" sibTransId="{7AFEACCB-9CD6-4E2E-9285-3258650F8FF0}"/>
    <dgm:cxn modelId="{CAC28E1B-DB39-43EF-A6A6-2A1C9EEBF24C}" type="presOf" srcId="{9427EACD-1655-4E25-BCED-10E8775BC7E6}" destId="{DD680672-791C-4C12-A8CC-1FF31C04FAFD}" srcOrd="0" destOrd="0" presId="urn:microsoft.com/office/officeart/2005/8/layout/bList2"/>
    <dgm:cxn modelId="{E6BB7745-04E9-4CA5-8297-AB3180B281B3}" type="presOf" srcId="{F13D5623-BBEF-405B-9F55-1544948ECA26}" destId="{1EB31289-DE66-4776-B85F-CD7D55035ED6}" srcOrd="1" destOrd="0" presId="urn:microsoft.com/office/officeart/2005/8/layout/bList2"/>
    <dgm:cxn modelId="{F20863DF-FBFE-434C-84E1-B76716FE1A73}" type="presOf" srcId="{DACAB69A-A284-4848-A0D1-C8AFE12318B9}" destId="{9DE56F9F-04ED-4807-9261-8647862EBEED}" srcOrd="1" destOrd="0" presId="urn:microsoft.com/office/officeart/2005/8/layout/bList2"/>
    <dgm:cxn modelId="{DB349986-F54A-4A03-8A84-D41B3D467368}" srcId="{F13D5623-BBEF-405B-9F55-1544948ECA26}" destId="{7D5658BD-043A-4836-8328-AAA1E4D2A180}" srcOrd="0" destOrd="0" parTransId="{B8D89753-17CF-4F79-8894-E9C0AC5CFB20}" sibTransId="{4170E678-27EE-40A1-9D02-CB08DF48C2BF}"/>
    <dgm:cxn modelId="{B57869DC-D48A-4DA4-9FE7-FDA7EFA6D813}" srcId="{2D1EC57D-8253-4312-91DD-E4506B7F0FDF}" destId="{F13D5623-BBEF-405B-9F55-1544948ECA26}" srcOrd="0" destOrd="0" parTransId="{89C7CEDB-56DB-46A6-BC97-2192BBA50F63}" sibTransId="{91245C4E-473D-4645-BB01-8F6F74E10C00}"/>
    <dgm:cxn modelId="{3C5AF4F3-99CF-4299-A500-516809DC3188}" type="presOf" srcId="{2D1EC57D-8253-4312-91DD-E4506B7F0FDF}" destId="{2972ADEF-E9F3-4891-89BA-FC314A36E295}" srcOrd="0" destOrd="0" presId="urn:microsoft.com/office/officeart/2005/8/layout/bList2"/>
    <dgm:cxn modelId="{B9511467-864E-46A8-97B6-AED105D2CD55}" srcId="{F85DE0A2-084B-4EA9-9FA8-4B1FE7C43D16}" destId="{2D9E51C1-D996-45BA-894A-0EA19A788703}" srcOrd="0" destOrd="0" parTransId="{01909259-C7D7-4602-855F-697593D47824}" sibTransId="{3FD0832C-EB08-4D3C-8611-29EE301637F4}"/>
    <dgm:cxn modelId="{97253611-B006-4676-B5B8-F4B39B94A2FB}" type="presOf" srcId="{7AFEACCB-9CD6-4E2E-9285-3258650F8FF0}" destId="{79563A74-C33B-49FE-AAF9-0DDE76DF8D7D}" srcOrd="0" destOrd="0" presId="urn:microsoft.com/office/officeart/2005/8/layout/bList2"/>
    <dgm:cxn modelId="{BB686C73-45B5-46C6-980D-000CF5B3A124}" type="presOf" srcId="{8754B62F-1F16-42B7-BD5C-19C356AA93DF}" destId="{7D23918C-C61E-496C-A949-606902D22B4D}" srcOrd="0" destOrd="0" presId="urn:microsoft.com/office/officeart/2005/8/layout/bList2"/>
    <dgm:cxn modelId="{81153800-66FD-47F4-AEAF-71838DFDBF3B}" type="presOf" srcId="{91245C4E-473D-4645-BB01-8F6F74E10C00}" destId="{1E466BAB-5804-45D2-9A5C-DCAAAA89F9B0}" srcOrd="0" destOrd="0" presId="urn:microsoft.com/office/officeart/2005/8/layout/bList2"/>
    <dgm:cxn modelId="{8D251756-6DB1-4E3D-A340-7374157DCE8E}" srcId="{2D1EC57D-8253-4312-91DD-E4506B7F0FDF}" destId="{F85DE0A2-084B-4EA9-9FA8-4B1FE7C43D16}" srcOrd="3" destOrd="0" parTransId="{B3C65461-4257-4A81-BC87-C9537E783915}" sibTransId="{712F61EF-015A-41E2-9D8F-A8FF1BA4F520}"/>
    <dgm:cxn modelId="{8E7392B4-24D5-4815-8BD1-236F265D48A3}" type="presOf" srcId="{56195F61-A26C-4E51-AC65-24824B15BF17}" destId="{FC55C1FD-482B-4F88-8163-775EC1785793}" srcOrd="1" destOrd="0" presId="urn:microsoft.com/office/officeart/2005/8/layout/bList2"/>
    <dgm:cxn modelId="{735D88C0-0B92-4A50-AA50-0EBC9CC0CCC7}" type="presOf" srcId="{7D5658BD-043A-4836-8328-AAA1E4D2A180}" destId="{F7242681-53F1-46E4-8BBF-AD41D1A58AF6}" srcOrd="0" destOrd="0" presId="urn:microsoft.com/office/officeart/2005/8/layout/bList2"/>
    <dgm:cxn modelId="{7D491163-EB34-4781-A50B-5F55D2BF75F9}" type="presOf" srcId="{2D9E51C1-D996-45BA-894A-0EA19A788703}" destId="{24F1536D-5E4A-4A07-9ED3-2EBD1CDAC2CF}" srcOrd="0" destOrd="0" presId="urn:microsoft.com/office/officeart/2005/8/layout/bList2"/>
    <dgm:cxn modelId="{0E6F8F81-B1B4-47FB-B166-A3EDB6CCF757}" type="presOf" srcId="{605EDAA1-8588-4A53-9438-8D4EFB3E1004}" destId="{479AF36E-0F15-4FC2-8E9C-EA16353D2CE4}" srcOrd="0" destOrd="0" presId="urn:microsoft.com/office/officeart/2005/8/layout/bList2"/>
    <dgm:cxn modelId="{04C62A31-E005-4635-8835-BD1B32F4FA0E}" srcId="{DACAB69A-A284-4848-A0D1-C8AFE12318B9}" destId="{605EDAA1-8588-4A53-9438-8D4EFB3E1004}" srcOrd="0" destOrd="0" parTransId="{87C1682F-A1A8-41B6-9A5C-6B19F42BE637}" sibTransId="{A837C582-AD7C-4472-872E-5956668424EB}"/>
    <dgm:cxn modelId="{88187B88-2ACC-47B9-B129-F582CFC8159B}" srcId="{56195F61-A26C-4E51-AC65-24824B15BF17}" destId="{9427EACD-1655-4E25-BCED-10E8775BC7E6}" srcOrd="0" destOrd="0" parTransId="{9EC63F05-7B18-466A-BF66-AB5F847453D0}" sibTransId="{0C43BFBE-0E07-49AD-86FB-297BF4D30065}"/>
    <dgm:cxn modelId="{903262C0-2222-4D9D-AE95-A36E747F0306}" type="presOf" srcId="{F85DE0A2-084B-4EA9-9FA8-4B1FE7C43D16}" destId="{5A3A2A25-4D4F-4366-87B0-D5E8B8C7AF6E}" srcOrd="1" destOrd="0" presId="urn:microsoft.com/office/officeart/2005/8/layout/bList2"/>
    <dgm:cxn modelId="{9A56C9BC-4E0A-4DED-8D6C-9F0EFD9E101B}" type="presParOf" srcId="{2972ADEF-E9F3-4891-89BA-FC314A36E295}" destId="{4EBF69F0-B016-412B-A706-F1B5C275FF5B}" srcOrd="0" destOrd="0" presId="urn:microsoft.com/office/officeart/2005/8/layout/bList2"/>
    <dgm:cxn modelId="{4F57556D-A31B-41E5-A6A3-4F92ED0205A7}" type="presParOf" srcId="{4EBF69F0-B016-412B-A706-F1B5C275FF5B}" destId="{F7242681-53F1-46E4-8BBF-AD41D1A58AF6}" srcOrd="0" destOrd="0" presId="urn:microsoft.com/office/officeart/2005/8/layout/bList2"/>
    <dgm:cxn modelId="{2BF0ED37-B6AC-4816-B67A-ECBA68E2774C}" type="presParOf" srcId="{4EBF69F0-B016-412B-A706-F1B5C275FF5B}" destId="{922ACEDA-B9A6-465A-B651-EFF09C375DF0}" srcOrd="1" destOrd="0" presId="urn:microsoft.com/office/officeart/2005/8/layout/bList2"/>
    <dgm:cxn modelId="{B7B20A18-89FF-40B4-8DEE-3339889688A3}" type="presParOf" srcId="{4EBF69F0-B016-412B-A706-F1B5C275FF5B}" destId="{1EB31289-DE66-4776-B85F-CD7D55035ED6}" srcOrd="2" destOrd="0" presId="urn:microsoft.com/office/officeart/2005/8/layout/bList2"/>
    <dgm:cxn modelId="{B84CE177-12F9-4FB0-B599-F2F8A5989C90}" type="presParOf" srcId="{4EBF69F0-B016-412B-A706-F1B5C275FF5B}" destId="{895A2896-3316-4ACA-9431-1C3BD3D5C863}" srcOrd="3" destOrd="0" presId="urn:microsoft.com/office/officeart/2005/8/layout/bList2"/>
    <dgm:cxn modelId="{3828AD3F-74D9-401C-A907-7270436F250A}" type="presParOf" srcId="{2972ADEF-E9F3-4891-89BA-FC314A36E295}" destId="{1E466BAB-5804-45D2-9A5C-DCAAAA89F9B0}" srcOrd="1" destOrd="0" presId="urn:microsoft.com/office/officeart/2005/8/layout/bList2"/>
    <dgm:cxn modelId="{23E11A80-EF1D-4B51-BE8F-4AB0F0679DF5}" type="presParOf" srcId="{2972ADEF-E9F3-4891-89BA-FC314A36E295}" destId="{709D65BB-0379-43BF-985C-B2777D6ACDD5}" srcOrd="2" destOrd="0" presId="urn:microsoft.com/office/officeart/2005/8/layout/bList2"/>
    <dgm:cxn modelId="{08BCDE4A-3F0A-4629-9CAA-18AFCE5E9496}" type="presParOf" srcId="{709D65BB-0379-43BF-985C-B2777D6ACDD5}" destId="{DD680672-791C-4C12-A8CC-1FF31C04FAFD}" srcOrd="0" destOrd="0" presId="urn:microsoft.com/office/officeart/2005/8/layout/bList2"/>
    <dgm:cxn modelId="{740A7FB5-DA2F-4D36-8EAF-98B35AA6DE8B}" type="presParOf" srcId="{709D65BB-0379-43BF-985C-B2777D6ACDD5}" destId="{CA7CD0A0-9C7B-4CB6-A683-A68C803E3DF8}" srcOrd="1" destOrd="0" presId="urn:microsoft.com/office/officeart/2005/8/layout/bList2"/>
    <dgm:cxn modelId="{DCEB4976-039D-4878-BF25-BA9E6B8F3DEB}" type="presParOf" srcId="{709D65BB-0379-43BF-985C-B2777D6ACDD5}" destId="{FC55C1FD-482B-4F88-8163-775EC1785793}" srcOrd="2" destOrd="0" presId="urn:microsoft.com/office/officeart/2005/8/layout/bList2"/>
    <dgm:cxn modelId="{CCFBA7D4-F602-4770-BD3A-0A72CEFAC2D4}" type="presParOf" srcId="{709D65BB-0379-43BF-985C-B2777D6ACDD5}" destId="{609AFD5A-8CE6-47D3-9CF4-F4822D333B33}" srcOrd="3" destOrd="0" presId="urn:microsoft.com/office/officeart/2005/8/layout/bList2"/>
    <dgm:cxn modelId="{1370525B-9DA1-4792-8D47-D2AAB298393D}" type="presParOf" srcId="{2972ADEF-E9F3-4891-89BA-FC314A36E295}" destId="{7D23918C-C61E-496C-A949-606902D22B4D}" srcOrd="3" destOrd="0" presId="urn:microsoft.com/office/officeart/2005/8/layout/bList2"/>
    <dgm:cxn modelId="{E96C736B-E02F-4A21-992B-A2B4455C9B05}" type="presParOf" srcId="{2972ADEF-E9F3-4891-89BA-FC314A36E295}" destId="{8C0A5647-0FE4-47C2-AA91-47EAD3612B92}" srcOrd="4" destOrd="0" presId="urn:microsoft.com/office/officeart/2005/8/layout/bList2"/>
    <dgm:cxn modelId="{D6D2E94E-5904-426C-9B57-754508BA43B1}" type="presParOf" srcId="{8C0A5647-0FE4-47C2-AA91-47EAD3612B92}" destId="{479AF36E-0F15-4FC2-8E9C-EA16353D2CE4}" srcOrd="0" destOrd="0" presId="urn:microsoft.com/office/officeart/2005/8/layout/bList2"/>
    <dgm:cxn modelId="{ED3759D8-73D6-4E18-9220-CBB30CD85A30}" type="presParOf" srcId="{8C0A5647-0FE4-47C2-AA91-47EAD3612B92}" destId="{7D6A3BCA-CD90-45ED-925D-9BC67236FFE7}" srcOrd="1" destOrd="0" presId="urn:microsoft.com/office/officeart/2005/8/layout/bList2"/>
    <dgm:cxn modelId="{467DDF7B-F71D-4617-9B02-311802B8F433}" type="presParOf" srcId="{8C0A5647-0FE4-47C2-AA91-47EAD3612B92}" destId="{9DE56F9F-04ED-4807-9261-8647862EBEED}" srcOrd="2" destOrd="0" presId="urn:microsoft.com/office/officeart/2005/8/layout/bList2"/>
    <dgm:cxn modelId="{931DE568-F13A-4158-B62A-69C61321AF0B}" type="presParOf" srcId="{8C0A5647-0FE4-47C2-AA91-47EAD3612B92}" destId="{12A0355C-525B-4AA7-AEE2-49F55C8DE8E0}" srcOrd="3" destOrd="0" presId="urn:microsoft.com/office/officeart/2005/8/layout/bList2"/>
    <dgm:cxn modelId="{429232BB-8912-4042-9807-3B6BB1C9A153}" type="presParOf" srcId="{2972ADEF-E9F3-4891-89BA-FC314A36E295}" destId="{79563A74-C33B-49FE-AAF9-0DDE76DF8D7D}" srcOrd="5" destOrd="0" presId="urn:microsoft.com/office/officeart/2005/8/layout/bList2"/>
    <dgm:cxn modelId="{42F3F11D-BE6E-4D32-9C73-0A2AEB836879}" type="presParOf" srcId="{2972ADEF-E9F3-4891-89BA-FC314A36E295}" destId="{FECAFD95-AFC2-49BB-8D4F-B0E72B13A72D}" srcOrd="6" destOrd="0" presId="urn:microsoft.com/office/officeart/2005/8/layout/bList2"/>
    <dgm:cxn modelId="{8914C57B-8AF5-4090-A08D-D68035E08074}" type="presParOf" srcId="{FECAFD95-AFC2-49BB-8D4F-B0E72B13A72D}" destId="{24F1536D-5E4A-4A07-9ED3-2EBD1CDAC2CF}" srcOrd="0" destOrd="0" presId="urn:microsoft.com/office/officeart/2005/8/layout/bList2"/>
    <dgm:cxn modelId="{6463D262-CED0-4788-8423-F881356241AC}" type="presParOf" srcId="{FECAFD95-AFC2-49BB-8D4F-B0E72B13A72D}" destId="{CD317BAF-1401-4A80-86BB-BB3692F8E417}" srcOrd="1" destOrd="0" presId="urn:microsoft.com/office/officeart/2005/8/layout/bList2"/>
    <dgm:cxn modelId="{36B57CD4-C186-4F0D-8B6F-7536F5367884}" type="presParOf" srcId="{FECAFD95-AFC2-49BB-8D4F-B0E72B13A72D}" destId="{5A3A2A25-4D4F-4366-87B0-D5E8B8C7AF6E}" srcOrd="2" destOrd="0" presId="urn:microsoft.com/office/officeart/2005/8/layout/bList2"/>
    <dgm:cxn modelId="{DF6FA141-2F8F-4C4D-8989-D37FCB8916E8}" type="presParOf" srcId="{FECAFD95-AFC2-49BB-8D4F-B0E72B13A72D}" destId="{7D38D999-9303-45FB-9E87-450805D4C3F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BB766-8106-4B1D-93D1-CE5AA6741CE4}">
      <dsp:nvSpPr>
        <dsp:cNvPr id="0" name=""/>
        <dsp:cNvSpPr/>
      </dsp:nvSpPr>
      <dsp:spPr>
        <a:xfrm>
          <a:off x="191864" y="3886"/>
          <a:ext cx="1866932" cy="1428763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Monotype Corsiva" panose="03010101010201010101" pitchFamily="66" charset="0"/>
            </a:rPr>
            <a:t>Ноутбук, проектор и экран, учебно-демонстрационный комплекс «Хранитель знаний», музыкальный центр, </a:t>
          </a:r>
          <a:r>
            <a:rPr lang="ru-RU" sz="1300" kern="1200" dirty="0" err="1" smtClean="0">
              <a:latin typeface="Monotype Corsiva" panose="03010101010201010101" pitchFamily="66" charset="0"/>
            </a:rPr>
            <a:t>электропианино</a:t>
          </a:r>
          <a:r>
            <a:rPr lang="ru-RU" sz="1300" kern="1200" dirty="0" smtClean="0">
              <a:latin typeface="Monotype Corsiva" panose="03010101010201010101" pitchFamily="66" charset="0"/>
            </a:rPr>
            <a:t>, </a:t>
          </a:r>
          <a:r>
            <a:rPr lang="ru-RU" sz="1300" kern="1200" dirty="0" err="1" smtClean="0">
              <a:latin typeface="Monotype Corsiva" panose="03010101010201010101" pitchFamily="66" charset="0"/>
            </a:rPr>
            <a:t>клавинола</a:t>
          </a:r>
          <a:r>
            <a:rPr lang="ru-RU" sz="1300" kern="1200" dirty="0" smtClean="0">
              <a:latin typeface="Monotype Corsiva" panose="03010101010201010101" pitchFamily="66" charset="0"/>
            </a:rPr>
            <a:t>, дидактические муз. игры и игрушки, </a:t>
          </a:r>
          <a:r>
            <a:rPr lang="ru-RU" sz="1300" kern="1200" dirty="0" err="1" smtClean="0">
              <a:latin typeface="Monotype Corsiva" panose="03010101010201010101" pitchFamily="66" charset="0"/>
            </a:rPr>
            <a:t>рециркулятор</a:t>
          </a:r>
          <a:r>
            <a:rPr lang="ru-RU" sz="1300" kern="1200" dirty="0" smtClean="0">
              <a:latin typeface="Monotype Corsiva" panose="03010101010201010101" pitchFamily="66" charset="0"/>
            </a:rPr>
            <a:t>.</a:t>
          </a:r>
          <a:endParaRPr lang="ru-RU" sz="1300" kern="1200" dirty="0"/>
        </a:p>
      </dsp:txBody>
      <dsp:txXfrm>
        <a:off x="225342" y="37364"/>
        <a:ext cx="1799976" cy="1395285"/>
      </dsp:txXfrm>
    </dsp:sp>
    <dsp:sp modelId="{B61B8677-0375-4787-97F4-C97E36D648D1}">
      <dsp:nvSpPr>
        <dsp:cNvPr id="0" name=""/>
        <dsp:cNvSpPr/>
      </dsp:nvSpPr>
      <dsp:spPr>
        <a:xfrm>
          <a:off x="182738" y="1427787"/>
          <a:ext cx="1848018" cy="568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Музыкальный зал: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182738" y="1427787"/>
        <a:ext cx="1301421" cy="568816"/>
      </dsp:txXfrm>
    </dsp:sp>
    <dsp:sp modelId="{6A51F836-7E65-480E-AAA1-A3ECAB249713}">
      <dsp:nvSpPr>
        <dsp:cNvPr id="0" name=""/>
        <dsp:cNvSpPr/>
      </dsp:nvSpPr>
      <dsp:spPr>
        <a:xfrm>
          <a:off x="1551868" y="1496493"/>
          <a:ext cx="642061" cy="6420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E2D59-A3BC-4A63-AF40-F0A754D0EFE2}">
      <dsp:nvSpPr>
        <dsp:cNvPr id="0" name=""/>
        <dsp:cNvSpPr/>
      </dsp:nvSpPr>
      <dsp:spPr>
        <a:xfrm>
          <a:off x="2388035" y="13540"/>
          <a:ext cx="1834462" cy="136938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Monotype Corsiva" panose="03010101010201010101" pitchFamily="66" charset="0"/>
            </a:rPr>
            <a:t>Ноутбук</a:t>
          </a:r>
          <a:r>
            <a:rPr lang="ru-RU" sz="1400" kern="1200" dirty="0" smtClean="0"/>
            <a:t>, </a:t>
          </a:r>
          <a:r>
            <a:rPr lang="ru-RU" sz="1400" kern="1200" dirty="0" smtClean="0">
              <a:latin typeface="Monotype Corsiva" panose="03010101010201010101" pitchFamily="66" charset="0"/>
            </a:rPr>
            <a:t>спортивное оборудование и инвентарь, тренажёры, рециркулятор.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>
        <a:off x="2420121" y="45626"/>
        <a:ext cx="1770290" cy="1337301"/>
      </dsp:txXfrm>
    </dsp:sp>
    <dsp:sp modelId="{63790047-FDF1-4125-992D-582F33736E8D}">
      <dsp:nvSpPr>
        <dsp:cNvPr id="0" name=""/>
        <dsp:cNvSpPr/>
      </dsp:nvSpPr>
      <dsp:spPr>
        <a:xfrm>
          <a:off x="2367452" y="1417777"/>
          <a:ext cx="1820336" cy="588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Спортивный зал</a:t>
          </a:r>
          <a:r>
            <a:rPr lang="ru-RU" sz="1400" kern="1200" dirty="0" smtClean="0">
              <a:latin typeface="Monotype Corsiva" panose="03010101010201010101" pitchFamily="66" charset="0"/>
            </a:rPr>
            <a:t>: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>
        <a:off x="2367452" y="1417777"/>
        <a:ext cx="1281927" cy="588836"/>
      </dsp:txXfrm>
    </dsp:sp>
    <dsp:sp modelId="{2C8F0458-59CC-4021-9535-6A07FB105DC0}">
      <dsp:nvSpPr>
        <dsp:cNvPr id="0" name=""/>
        <dsp:cNvSpPr/>
      </dsp:nvSpPr>
      <dsp:spPr>
        <a:xfrm>
          <a:off x="3696765" y="1481649"/>
          <a:ext cx="642061" cy="64206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CDB98-8382-4ABF-9340-3A79AEC994D1}">
      <dsp:nvSpPr>
        <dsp:cNvPr id="0" name=""/>
        <dsp:cNvSpPr/>
      </dsp:nvSpPr>
      <dsp:spPr>
        <a:xfrm>
          <a:off x="4509726" y="3694"/>
          <a:ext cx="1834462" cy="136938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Monotype Corsiva" panose="03010101010201010101" pitchFamily="66" charset="0"/>
            </a:rPr>
            <a:t>Спортивное оборудование и инвентарь, музыкальный центр, рециркулятор.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>
        <a:off x="4541812" y="35780"/>
        <a:ext cx="1770290" cy="1337301"/>
      </dsp:txXfrm>
    </dsp:sp>
    <dsp:sp modelId="{D324BD09-1B9C-4351-8287-98184333386B}">
      <dsp:nvSpPr>
        <dsp:cNvPr id="0" name=""/>
        <dsp:cNvSpPr/>
      </dsp:nvSpPr>
      <dsp:spPr>
        <a:xfrm>
          <a:off x="4497893" y="1388118"/>
          <a:ext cx="1834462" cy="588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Бассейн: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4497893" y="1388118"/>
        <a:ext cx="1291874" cy="588836"/>
      </dsp:txXfrm>
    </dsp:sp>
    <dsp:sp modelId="{3587B8E5-D5B4-4B1E-8FCA-FD39033FB20E}">
      <dsp:nvSpPr>
        <dsp:cNvPr id="0" name=""/>
        <dsp:cNvSpPr/>
      </dsp:nvSpPr>
      <dsp:spPr>
        <a:xfrm>
          <a:off x="5841662" y="1481649"/>
          <a:ext cx="642061" cy="64206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2882A-4E1B-483D-9A17-FF7A0729EA1E}">
      <dsp:nvSpPr>
        <dsp:cNvPr id="0" name=""/>
        <dsp:cNvSpPr/>
      </dsp:nvSpPr>
      <dsp:spPr>
        <a:xfrm>
          <a:off x="200000" y="2437123"/>
          <a:ext cx="1834462" cy="136938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>
              <a:latin typeface="Monotype Corsiva" panose="03010101010201010101" pitchFamily="66" charset="0"/>
            </a:rPr>
            <a:t>Телевизоры, дидактические игры, пособия, игрушки, спортивный инвентарь, увлажнитель, </a:t>
          </a:r>
          <a:r>
            <a:rPr lang="ru-RU" sz="1150" kern="1200" dirty="0" err="1" smtClean="0">
              <a:latin typeface="Monotype Corsiva" panose="03010101010201010101" pitchFamily="66" charset="0"/>
            </a:rPr>
            <a:t>рециркулятор</a:t>
          </a:r>
          <a:r>
            <a:rPr lang="ru-RU" sz="1150" kern="1200" dirty="0" smtClean="0">
              <a:latin typeface="Monotype Corsiva" panose="03010101010201010101" pitchFamily="66" charset="0"/>
            </a:rPr>
            <a:t>.</a:t>
          </a:r>
          <a:endParaRPr lang="ru-RU" sz="1150" kern="1200" dirty="0">
            <a:latin typeface="Monotype Corsiva" panose="03010101010201010101" pitchFamily="66" charset="0"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>
              <a:latin typeface="Monotype Corsiva" panose="03010101010201010101" pitchFamily="66" charset="0"/>
            </a:rPr>
            <a:t>В 4х подготовительных к школе группах : интерактивная доска и проектор</a:t>
          </a:r>
          <a:r>
            <a:rPr lang="ru-RU" sz="1200" kern="1200" dirty="0" smtClean="0">
              <a:latin typeface="Monotype Corsiva" panose="03010101010201010101" pitchFamily="66" charset="0"/>
            </a:rPr>
            <a:t>.</a:t>
          </a:r>
          <a:endParaRPr lang="ru-RU" sz="1200" kern="1200" dirty="0">
            <a:latin typeface="Monotype Corsiva" panose="03010101010201010101" pitchFamily="66" charset="0"/>
          </a:endParaRPr>
        </a:p>
      </dsp:txBody>
      <dsp:txXfrm>
        <a:off x="232086" y="2469209"/>
        <a:ext cx="1770290" cy="1337301"/>
      </dsp:txXfrm>
    </dsp:sp>
    <dsp:sp modelId="{580930AB-9B77-4915-9B20-D6CD5677AECA}">
      <dsp:nvSpPr>
        <dsp:cNvPr id="0" name=""/>
        <dsp:cNvSpPr/>
      </dsp:nvSpPr>
      <dsp:spPr>
        <a:xfrm>
          <a:off x="199982" y="3825942"/>
          <a:ext cx="1834462" cy="588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групп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199982" y="3825942"/>
        <a:ext cx="1291874" cy="588836"/>
      </dsp:txXfrm>
    </dsp:sp>
    <dsp:sp modelId="{B333B92B-6664-4566-A36E-0E96F7AEBAF2}">
      <dsp:nvSpPr>
        <dsp:cNvPr id="0" name=""/>
        <dsp:cNvSpPr/>
      </dsp:nvSpPr>
      <dsp:spPr>
        <a:xfrm>
          <a:off x="1543750" y="3919473"/>
          <a:ext cx="642061" cy="64206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18F2-2371-42F6-8F99-BCC6C396BE8C}">
      <dsp:nvSpPr>
        <dsp:cNvPr id="0" name=""/>
        <dsp:cNvSpPr/>
      </dsp:nvSpPr>
      <dsp:spPr>
        <a:xfrm>
          <a:off x="2344879" y="2456555"/>
          <a:ext cx="1834462" cy="136938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Monotype Corsiva" panose="03010101010201010101" pitchFamily="66" charset="0"/>
            </a:rPr>
            <a:t>Программно-аппаратный комплекс «Колибри», интерактивная песочница, моноблок и принтер, дидактические логопедические пособия и игры, рециркулятор</a:t>
          </a:r>
          <a:r>
            <a:rPr lang="ru-RU" sz="1100" kern="1200" dirty="0" smtClean="0">
              <a:latin typeface="Monotype Corsiva" panose="03010101010201010101" pitchFamily="66" charset="0"/>
            </a:rPr>
            <a:t>.</a:t>
          </a:r>
          <a:endParaRPr lang="ru-RU" sz="1100" kern="1200" dirty="0">
            <a:latin typeface="Monotype Corsiva" panose="03010101010201010101" pitchFamily="66" charset="0"/>
          </a:endParaRPr>
        </a:p>
      </dsp:txBody>
      <dsp:txXfrm>
        <a:off x="2376965" y="2488641"/>
        <a:ext cx="1770290" cy="1337301"/>
      </dsp:txXfrm>
    </dsp:sp>
    <dsp:sp modelId="{1C1B1516-7224-4ADF-8616-16B4A02386E0}">
      <dsp:nvSpPr>
        <dsp:cNvPr id="0" name=""/>
        <dsp:cNvSpPr/>
      </dsp:nvSpPr>
      <dsp:spPr>
        <a:xfrm>
          <a:off x="2344879" y="3825942"/>
          <a:ext cx="1834462" cy="588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Кабинет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учителя-логопеда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2344879" y="3825942"/>
        <a:ext cx="1291874" cy="588836"/>
      </dsp:txXfrm>
    </dsp:sp>
    <dsp:sp modelId="{33343DDF-B58F-4640-97B0-532763F2FABF}">
      <dsp:nvSpPr>
        <dsp:cNvPr id="0" name=""/>
        <dsp:cNvSpPr/>
      </dsp:nvSpPr>
      <dsp:spPr>
        <a:xfrm>
          <a:off x="3688647" y="3919473"/>
          <a:ext cx="642061" cy="64206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EC529-276E-4882-A131-522A803015F8}">
      <dsp:nvSpPr>
        <dsp:cNvPr id="0" name=""/>
        <dsp:cNvSpPr/>
      </dsp:nvSpPr>
      <dsp:spPr>
        <a:xfrm>
          <a:off x="4472532" y="2459937"/>
          <a:ext cx="1834462" cy="136938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Monotype Corsiva" panose="03010101010201010101" pitchFamily="66" charset="0"/>
            </a:rPr>
            <a:t>Беседки, выносной игровой инвентарь и игрушки.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>
        <a:off x="4504618" y="2492023"/>
        <a:ext cx="1770290" cy="1337301"/>
      </dsp:txXfrm>
    </dsp:sp>
    <dsp:sp modelId="{15843485-CE05-4995-836D-E522691065A8}">
      <dsp:nvSpPr>
        <dsp:cNvPr id="0" name=""/>
        <dsp:cNvSpPr/>
      </dsp:nvSpPr>
      <dsp:spPr>
        <a:xfrm>
          <a:off x="4489776" y="3825942"/>
          <a:ext cx="1834462" cy="588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8 прогулочных площадок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4489776" y="3825942"/>
        <a:ext cx="1291874" cy="588836"/>
      </dsp:txXfrm>
    </dsp:sp>
    <dsp:sp modelId="{9CFE2CA3-7806-4F86-BFAF-2A71364EC954}">
      <dsp:nvSpPr>
        <dsp:cNvPr id="0" name=""/>
        <dsp:cNvSpPr/>
      </dsp:nvSpPr>
      <dsp:spPr>
        <a:xfrm>
          <a:off x="5833545" y="3919473"/>
          <a:ext cx="642061" cy="64206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2681-53F1-46E4-8BBF-AD41D1A58AF6}">
      <dsp:nvSpPr>
        <dsp:cNvPr id="0" name=""/>
        <dsp:cNvSpPr/>
      </dsp:nvSpPr>
      <dsp:spPr>
        <a:xfrm>
          <a:off x="5287" y="990308"/>
          <a:ext cx="1875181" cy="1399783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Monotype Corsiva" panose="03010101010201010101" pitchFamily="66" charset="0"/>
            </a:rPr>
            <a:t>«Малые формы», оборудование для спортивных игр.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>
        <a:off x="38086" y="1023107"/>
        <a:ext cx="1809583" cy="1366984"/>
      </dsp:txXfrm>
    </dsp:sp>
    <dsp:sp modelId="{1EB31289-DE66-4776-B85F-CD7D55035ED6}">
      <dsp:nvSpPr>
        <dsp:cNvPr id="0" name=""/>
        <dsp:cNvSpPr/>
      </dsp:nvSpPr>
      <dsp:spPr>
        <a:xfrm>
          <a:off x="5287" y="2390091"/>
          <a:ext cx="1875181" cy="6019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Спортивная площадка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5287" y="2390091"/>
        <a:ext cx="1320550" cy="601906"/>
      </dsp:txXfrm>
    </dsp:sp>
    <dsp:sp modelId="{895A2896-3316-4ACA-9431-1C3BD3D5C863}">
      <dsp:nvSpPr>
        <dsp:cNvPr id="0" name=""/>
        <dsp:cNvSpPr/>
      </dsp:nvSpPr>
      <dsp:spPr>
        <a:xfrm>
          <a:off x="1378884" y="2485699"/>
          <a:ext cx="656313" cy="6563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80672-791C-4C12-A8CC-1FF31C04FAFD}">
      <dsp:nvSpPr>
        <dsp:cNvPr id="0" name=""/>
        <dsp:cNvSpPr/>
      </dsp:nvSpPr>
      <dsp:spPr>
        <a:xfrm>
          <a:off x="2197795" y="990308"/>
          <a:ext cx="1875181" cy="1399783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 smtClean="0">
              <a:latin typeface="Monotype Corsiva" panose="03010101010201010101" pitchFamily="66" charset="0"/>
            </a:rPr>
            <a:t>Зимний сад, игровое оборудование для подвижных и малоподвижных игр.</a:t>
          </a:r>
          <a:endParaRPr lang="ru-RU" sz="1350" kern="1200" dirty="0">
            <a:latin typeface="Monotype Corsiva" panose="03010101010201010101" pitchFamily="66" charset="0"/>
          </a:endParaRPr>
        </a:p>
      </dsp:txBody>
      <dsp:txXfrm>
        <a:off x="2230594" y="1023107"/>
        <a:ext cx="1809583" cy="1366984"/>
      </dsp:txXfrm>
    </dsp:sp>
    <dsp:sp modelId="{FC55C1FD-482B-4F88-8163-775EC1785793}">
      <dsp:nvSpPr>
        <dsp:cNvPr id="0" name=""/>
        <dsp:cNvSpPr/>
      </dsp:nvSpPr>
      <dsp:spPr>
        <a:xfrm>
          <a:off x="2197795" y="2390091"/>
          <a:ext cx="1875181" cy="6019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1-го этажа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2197795" y="2390091"/>
        <a:ext cx="1320550" cy="601906"/>
      </dsp:txXfrm>
    </dsp:sp>
    <dsp:sp modelId="{609AFD5A-8CE6-47D3-9CF4-F4822D333B33}">
      <dsp:nvSpPr>
        <dsp:cNvPr id="0" name=""/>
        <dsp:cNvSpPr/>
      </dsp:nvSpPr>
      <dsp:spPr>
        <a:xfrm>
          <a:off x="3571391" y="2485699"/>
          <a:ext cx="656313" cy="6563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AF36E-0F15-4FC2-8E9C-EA16353D2CE4}">
      <dsp:nvSpPr>
        <dsp:cNvPr id="0" name=""/>
        <dsp:cNvSpPr/>
      </dsp:nvSpPr>
      <dsp:spPr>
        <a:xfrm>
          <a:off x="4390302" y="990308"/>
          <a:ext cx="1875181" cy="1399783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Monotype Corsiva" panose="03010101010201010101" pitchFamily="66" charset="0"/>
            </a:rPr>
            <a:t>Интерактивный стол, интерактивная песочница,  телевизор, игровое оборудование для сюжетно-ролевых игр, дидактические игры.</a:t>
          </a:r>
          <a:endParaRPr lang="ru-RU" sz="1200" kern="1200" dirty="0">
            <a:latin typeface="Monotype Corsiva" panose="03010101010201010101" pitchFamily="66" charset="0"/>
          </a:endParaRPr>
        </a:p>
      </dsp:txBody>
      <dsp:txXfrm>
        <a:off x="4423101" y="1023107"/>
        <a:ext cx="1809583" cy="1366984"/>
      </dsp:txXfrm>
    </dsp:sp>
    <dsp:sp modelId="{9DE56F9F-04ED-4807-9261-8647862EBEED}">
      <dsp:nvSpPr>
        <dsp:cNvPr id="0" name=""/>
        <dsp:cNvSpPr/>
      </dsp:nvSpPr>
      <dsp:spPr>
        <a:xfrm>
          <a:off x="4390302" y="2390091"/>
          <a:ext cx="1875181" cy="6019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Фойе 2-го этажа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4390302" y="2390091"/>
        <a:ext cx="1320550" cy="601906"/>
      </dsp:txXfrm>
    </dsp:sp>
    <dsp:sp modelId="{12A0355C-525B-4AA7-AEE2-49F55C8DE8E0}">
      <dsp:nvSpPr>
        <dsp:cNvPr id="0" name=""/>
        <dsp:cNvSpPr/>
      </dsp:nvSpPr>
      <dsp:spPr>
        <a:xfrm>
          <a:off x="5763899" y="2485699"/>
          <a:ext cx="656313" cy="6563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1536D-5E4A-4A07-9ED3-2EBD1CDAC2CF}">
      <dsp:nvSpPr>
        <dsp:cNvPr id="0" name=""/>
        <dsp:cNvSpPr/>
      </dsp:nvSpPr>
      <dsp:spPr>
        <a:xfrm>
          <a:off x="6568896" y="993765"/>
          <a:ext cx="1875181" cy="1399783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Monotype Corsiva" panose="03010101010201010101" pitchFamily="66" charset="0"/>
            </a:rPr>
            <a:t>Стационарный компьютер, принтер, медицинское оборудование, рециркулятор.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>
        <a:off x="6601695" y="1026564"/>
        <a:ext cx="1809583" cy="1366984"/>
      </dsp:txXfrm>
    </dsp:sp>
    <dsp:sp modelId="{5A3A2A25-4D4F-4366-87B0-D5E8B8C7AF6E}">
      <dsp:nvSpPr>
        <dsp:cNvPr id="0" name=""/>
        <dsp:cNvSpPr/>
      </dsp:nvSpPr>
      <dsp:spPr>
        <a:xfrm>
          <a:off x="6582810" y="2390091"/>
          <a:ext cx="1875181" cy="6019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Медицинский блок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6582810" y="2390091"/>
        <a:ext cx="1320550" cy="601906"/>
      </dsp:txXfrm>
    </dsp:sp>
    <dsp:sp modelId="{7D38D999-9303-45FB-9E87-450805D4C3F7}">
      <dsp:nvSpPr>
        <dsp:cNvPr id="0" name=""/>
        <dsp:cNvSpPr/>
      </dsp:nvSpPr>
      <dsp:spPr>
        <a:xfrm>
          <a:off x="7956406" y="2485699"/>
          <a:ext cx="656313" cy="6563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67" y="157958"/>
            <a:ext cx="8729133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4819" y="3360465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5789" y="4422045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34278" y="5084879"/>
            <a:ext cx="2211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1667" y="157959"/>
            <a:ext cx="8729133" cy="38929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spc="50" dirty="0" smtClean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Материально-техническое обеспечение детского сада.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3375" y="547250"/>
            <a:ext cx="8496300" cy="562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детском саду функционируют 8 общеразвивающих групп. На втором этаже расположен музыкальный зал, спортивный зал, кабинет методиста, кабинет заведующего и совмещённый кабинет учителя-логопеда и педагога психолога.                                                                              На первом этаже расположен зимний сад и медицинский блок. </a:t>
            </a:r>
          </a:p>
          <a:p>
            <a:pPr marL="0" indent="0">
              <a:buNone/>
            </a:pPr>
            <a:endParaRPr lang="ru-RU" sz="18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3638631"/>
              </p:ext>
            </p:extLst>
          </p:nvPr>
        </p:nvGraphicFramePr>
        <p:xfrm>
          <a:off x="1212724" y="1646140"/>
          <a:ext cx="6675589" cy="456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26209s002.edusite.ru/images/0_eb1ab_951114a2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89" y="5727459"/>
            <a:ext cx="6687786" cy="12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4819" y="3360465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5789" y="4422045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34278" y="5084879"/>
            <a:ext cx="2211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1667" y="157959"/>
            <a:ext cx="8729133" cy="38929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spc="50" dirty="0" smtClean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Материально-техническое обеспечение детского сада.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96168950"/>
              </p:ext>
            </p:extLst>
          </p:nvPr>
        </p:nvGraphicFramePr>
        <p:xfrm>
          <a:off x="337135" y="547249"/>
          <a:ext cx="8618008" cy="413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729419" y="4491998"/>
            <a:ext cx="3508973" cy="1041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Monotype Corsiva" panose="03010101010201010101" pitchFamily="66" charset="0"/>
              </a:rPr>
              <a:t>Кабинет заведующего </a:t>
            </a:r>
            <a:r>
              <a:rPr lang="ru-RU" sz="1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д/с: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Стационарный компьютер, принтер</a:t>
            </a:r>
            <a:endParaRPr lang="ru-RU" sz="1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060" y="4491998"/>
            <a:ext cx="3449518" cy="106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Методический кабинет:</a:t>
            </a:r>
            <a:endParaRPr lang="ru-RU" sz="1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Стационарный ПК, принтер, ноутбук, методические пособия</a:t>
            </a:r>
            <a:endParaRPr lang="ru-RU" sz="1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26209s002.edusite.ru/images/0_eb1ab_951114a2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46" y="5533611"/>
            <a:ext cx="6687786" cy="12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-50008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4819" y="3360465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5789" y="4422045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34278" y="5084879"/>
            <a:ext cx="2211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1667" y="0"/>
            <a:ext cx="8729133" cy="1276865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Качество и организация </a:t>
            </a:r>
            <a:r>
              <a:rPr lang="ru-RU" sz="3200" b="1" spc="50" dirty="0" smtClean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питания</a:t>
            </a:r>
            <a:endParaRPr lang="ru-RU" sz="3200" dirty="0"/>
          </a:p>
        </p:txBody>
      </p:sp>
      <p:pic>
        <p:nvPicPr>
          <p:cNvPr id="3074" name="Picture 2" descr="http://26209s002.edusite.ru/images/0_eb1ab_951114a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46" y="5533611"/>
            <a:ext cx="6687786" cy="12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1953" y="1206894"/>
            <a:ext cx="80124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Качество и организация питания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В детском саду осуществляется полноценное пятиразовое питание, что является одним из главных факторов в работе по оздоровлению детей, оно сбалансированно и планируется на основе 20-дневного цикличного весенне-летнего и осенне-зимнего меню, с учетом потребностей детского организма.  В рационе присутствуют свежие овощи, фрукты, соки в течении всего года. Меню разработано специалистами АН ДОО «Алмазик» и медицинскими работниками (А.А. </a:t>
            </a:r>
            <a:r>
              <a:rPr lang="ru-RU" b="1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Коцовская</a:t>
            </a:r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 И.П. </a:t>
            </a:r>
            <a:r>
              <a:rPr lang="ru-RU" b="1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Шаповалова</a:t>
            </a:r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 Н. В. Франк, Н.В. </a:t>
            </a:r>
            <a:r>
              <a:rPr lang="ru-RU" b="1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Должикова</a:t>
            </a:r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 Е.В. </a:t>
            </a:r>
            <a:r>
              <a:rPr lang="ru-RU" b="1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Бикметова</a:t>
            </a:r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 Р.М. Валиева), основываясь на СанПиН 2.4.3648-20 и методических рекомендациях «Питание детей в детских дошкольных учреждениях северных районов страны»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(утв. Министерством здравоохранения СССР 05.07.1985г. №11-14/24-6).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Ежедневно </a:t>
            </a:r>
            <a:r>
              <a:rPr lang="ru-RU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контролируется качество поступающих продуктов питания, сроки реализации, объем порций; приготовление блюд осуществляется по технологическим картам</a:t>
            </a:r>
            <a:r>
              <a:rPr lang="ru-RU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.</a:t>
            </a:r>
            <a:endParaRPr lang="ru-RU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-50008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4819" y="3360465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5789" y="4422045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34278" y="5084879"/>
            <a:ext cx="2211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952" y="-101617"/>
            <a:ext cx="8729133" cy="69197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0000"/>
                </a:solidFill>
                <a:effectLst>
                  <a:glow rad="38100">
                    <a:srgbClr val="5B9BD5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Условия обеспечения безопасности детей</a:t>
            </a:r>
          </a:p>
        </p:txBody>
      </p:sp>
      <p:pic>
        <p:nvPicPr>
          <p:cNvPr id="3074" name="Picture 2" descr="http://26209s002.edusite.ru/images/0_eb1ab_951114a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46" y="5533611"/>
            <a:ext cx="6687786" cy="127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4317" y="641971"/>
            <a:ext cx="80124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Для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обеспечения безопасности жизни и деятельности детей в помещении детского сада и прилегающей к ней территории предусмотрена круглосуточная охрана сотрудниками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«Айхал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охрана»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соответствии с требованиями части 7 статьи 83 Федерального закона от 22.07.2008 г. 123 - ФЗ "Технический регламент о требованиях пожарной безопасности" помещение детского сада оборудовано автоматической установкой пожарной сигнализации (АУПС) и системой оповещения и управления эвакуацией (СОУЭ)людей о пожаре, согласно НПБ 88- 2001. Сигнал тревоги поступает на пульт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пожарной части (ПЧ -6).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целях соблюдения антитеррористической безопасности в детском саду установлен сигнал тревожной кнопки, установлена видеоаппаратура. Система видеонаблюдения «Интеллект», ограждение по всему периметру детского сада, </a:t>
            </a: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извещатель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охранный ручной </a:t>
            </a: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магнитоконтактный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«Астра-321», Радиоприемное устройство «РПУ», Брелок </a:t>
            </a:r>
            <a:r>
              <a:rPr lang="ru-RU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радиоканальный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Двери детского сада оснащены кодовыми замками и видеокамерами. В каждой группе установлен видео монитор «VIZIT» и трубка абонентская для родителей. Планы эвакуации, средства пожаротушения соответствуют установленным нормам. Аварийные выходы и подъездные пути свободны. В здании и на территории детского сада установлено видеонаблюдение.</a:t>
            </a:r>
          </a:p>
        </p:txBody>
      </p:sp>
    </p:spTree>
    <p:extLst>
      <p:ext uri="{BB962C8B-B14F-4D97-AF65-F5344CB8AC3E}">
        <p14:creationId xmlns:p14="http://schemas.microsoft.com/office/powerpoint/2010/main" val="21608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583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Monotype Corsiva</vt:lpstr>
      <vt:lpstr>Office Theme</vt:lpstr>
      <vt:lpstr>Материально-техническое обеспечение детского сада.</vt:lpstr>
      <vt:lpstr>Материально-техническое обеспечение детского сада.</vt:lpstr>
      <vt:lpstr>Качество и организация питания</vt:lpstr>
      <vt:lpstr>Условия обеспечения безопасности детей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Надолько Светлана Анатьольевна</cp:lastModifiedBy>
  <cp:revision>126</cp:revision>
  <dcterms:created xsi:type="dcterms:W3CDTF">2016-11-18T14:12:19Z</dcterms:created>
  <dcterms:modified xsi:type="dcterms:W3CDTF">2023-10-04T08:53:00Z</dcterms:modified>
</cp:coreProperties>
</file>