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"/>
  </p:notesMasterIdLst>
  <p:sldIdLst>
    <p:sldId id="263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F6B0D93-92FE-4D9B-9A44-E83F06D3B106}">
          <p14:sldIdLst>
            <p14:sldId id="263"/>
            <p14:sldId id="256"/>
            <p14:sldId id="257"/>
            <p14:sldId id="264"/>
            <p14:sldId id="258"/>
            <p14:sldId id="259"/>
            <p14:sldId id="260"/>
            <p14:sldId id="261"/>
          </p14:sldIdLst>
        </p14:section>
        <p14:section name="Раздел без заголовка" id="{4EDFC0A2-3D6A-4E81-B8B4-15C197E24E91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43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0C4A4-419D-41FA-A49A-4F5E2AB14A5B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1CEC0-7BE9-4E4B-9853-6662C1D22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83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1CEC0-7BE9-4E4B-9853-6662C1D223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5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9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0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47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1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630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73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34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7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3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9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6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5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05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8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5473-5BBE-4AAC-B884-4CF6A3E3C27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1BDE86-6FB9-4E81-AC79-98D329413F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28" y="-40611"/>
            <a:ext cx="12263627" cy="69531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2" y="1353312"/>
            <a:ext cx="4361686" cy="4035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1952" y="310896"/>
            <a:ext cx="867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Детский сад №12 «Солнышко»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3208" y="2414016"/>
            <a:ext cx="6016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Roboto Slab"/>
              </a:rPr>
              <a:t>ОЗДОРОВЛЕНИЕ ДЕТЕЙ В ЛЕТНИЙ ПЕРИОД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99940" y="5388530"/>
            <a:ext cx="4389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008000"/>
                </a:solidFill>
              </a:rPr>
              <a:t>г</a:t>
            </a:r>
            <a:r>
              <a:rPr lang="ru-RU" sz="1600" b="1" dirty="0" smtClean="0">
                <a:solidFill>
                  <a:srgbClr val="008000"/>
                </a:solidFill>
              </a:rPr>
              <a:t>. Мирный РС (</a:t>
            </a:r>
            <a:r>
              <a:rPr lang="ru-RU" sz="1600" b="1" dirty="0">
                <a:solidFill>
                  <a:srgbClr val="008000"/>
                </a:solidFill>
              </a:rPr>
              <a:t>Якутия)</a:t>
            </a:r>
          </a:p>
          <a:p>
            <a:pPr algn="ctr"/>
            <a:r>
              <a:rPr lang="ru-RU" sz="1600" b="1" smtClean="0">
                <a:solidFill>
                  <a:srgbClr val="008000"/>
                </a:solidFill>
              </a:rPr>
              <a:t>2022 </a:t>
            </a:r>
            <a:r>
              <a:rPr lang="ru-RU" sz="1600" b="1" dirty="0">
                <a:solidFill>
                  <a:srgbClr val="008000"/>
                </a:solidFill>
              </a:rPr>
              <a:t>год.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30368" y="3244334"/>
            <a:ext cx="5751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Roboto Slab"/>
              </a:rPr>
              <a:t>Состав детской аптечки (для дачи</a:t>
            </a:r>
            <a:r>
              <a:rPr lang="ru-RU" b="1" dirty="0" smtClean="0">
                <a:solidFill>
                  <a:srgbClr val="002060"/>
                </a:solidFill>
                <a:latin typeface="Roboto Slab"/>
              </a:rPr>
              <a:t>, в поездку</a:t>
            </a:r>
            <a:r>
              <a:rPr lang="ru-RU" b="1" dirty="0" smtClean="0">
                <a:solidFill>
                  <a:srgbClr val="002060"/>
                </a:solidFill>
                <a:latin typeface="Roboto Slab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72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566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95622" y="620780"/>
            <a:ext cx="3854528" cy="127846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Slab"/>
              </a:rPr>
              <a:t>ОЗДОРОВЛЕНИЕ ДЕТЕЙ В ЛЕТНИЙ ПЕРИОД</a:t>
            </a:r>
            <a:br>
              <a:rPr lang="ru-RU" b="1" dirty="0">
                <a:solidFill>
                  <a:srgbClr val="002060"/>
                </a:solidFill>
                <a:latin typeface="Roboto Slab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760461" y="514924"/>
            <a:ext cx="5768994" cy="4243091"/>
          </a:xfrm>
        </p:spPr>
        <p:txBody>
          <a:bodyPr/>
          <a:lstStyle/>
          <a:p>
            <a:r>
              <a:rPr lang="ru-RU" dirty="0">
                <a:latin typeface="Roboto Slab"/>
              </a:rPr>
              <a:t>Знаете ли вы, что счастливый ребенок — это, прежде, всего здоровый ребенок?</a:t>
            </a:r>
          </a:p>
          <a:p>
            <a:r>
              <a:rPr lang="ru-RU" dirty="0">
                <a:latin typeface="Roboto Slab"/>
              </a:rPr>
              <a:t>Лето красное словно создано для того, чтобы мы могли набраться сил, укрепить здоровье, вдоволь накупаться и наиграться в веселые подвижные игры — футбол, волейбол, салочки, прятки и жмурки.</a:t>
            </a:r>
          </a:p>
          <a:p>
            <a:r>
              <a:rPr lang="ru-RU" dirty="0">
                <a:latin typeface="Roboto Slab"/>
              </a:rPr>
              <a:t>Систематическое использование естественных факторов природы, для повышения устойчивости организма к неблагоприятным условиям окружающей среды, является прекрасной закалкой для детского организма.  </a:t>
            </a:r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>
          <a:xfrm>
            <a:off x="576749" y="2173566"/>
            <a:ext cx="4457069" cy="38208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1900" dirty="0" smtClean="0">
                <a:latin typeface="Roboto Slab"/>
              </a:rPr>
              <a:t>Лето не только время путешествий, но и наиболее благоприятная пора </a:t>
            </a:r>
            <a:r>
              <a:rPr lang="ru-RU" sz="1900" dirty="0">
                <a:latin typeface="Roboto Slab"/>
              </a:rPr>
              <a:t>для отдыха, закаливания и </a:t>
            </a:r>
            <a:r>
              <a:rPr lang="ru-RU" sz="1900" dirty="0" smtClean="0">
                <a:latin typeface="Roboto Slab"/>
              </a:rPr>
              <a:t>оздоровления </a:t>
            </a:r>
            <a:r>
              <a:rPr lang="ru-RU" sz="1900" dirty="0">
                <a:latin typeface="Roboto Slab"/>
              </a:rPr>
              <a:t>детей. Поэтому очень важно, чтобы родители с наибольшей пользой распорядились этим драгоценным временем. Вместе с тем возникает немало вопросов, как это лучше сделать. И здесь, как нам кажется, в известной мере вам могут пригодиться наши советы.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5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2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10557"/>
            <a:ext cx="8809951" cy="300529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latin typeface="Roboto Slab"/>
              </a:rPr>
              <a:t>Летом дети максимальное время должны проводить на воздухе. Самая большая опасность – перегрев организма, солнечные ожоги, солнечный удар, поскольку маленький ребёнок обладает менее совершенной терморегуляцией и кожа его очень нежна.</a:t>
            </a:r>
            <a:r>
              <a:rPr lang="ru-RU" dirty="0">
                <a:solidFill>
                  <a:srgbClr val="002060"/>
                </a:solidFill>
                <a:latin typeface="Roboto Slab"/>
              </a:rPr>
              <a:t/>
            </a:r>
            <a:br>
              <a:rPr lang="ru-RU" dirty="0">
                <a:solidFill>
                  <a:srgbClr val="002060"/>
                </a:solidFill>
                <a:latin typeface="Roboto Slab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194" y="5157257"/>
            <a:ext cx="10561351" cy="1096899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Roboto Slab"/>
              </a:rPr>
              <a:t>До трёх лет световоздушные ванны можно проводить под навесом или в тени</a:t>
            </a:r>
            <a:r>
              <a:rPr lang="ru-RU" dirty="0">
                <a:latin typeface="Roboto Slab"/>
              </a:rPr>
              <a:t> </a:t>
            </a:r>
            <a:r>
              <a:rPr lang="ru-RU" dirty="0">
                <a:solidFill>
                  <a:srgbClr val="0070C0"/>
                </a:solidFill>
                <a:latin typeface="Roboto Slab"/>
              </a:rPr>
              <a:t>деревьев</a:t>
            </a:r>
            <a:r>
              <a:rPr lang="ru-RU" dirty="0">
                <a:latin typeface="Roboto Slab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52" y="1955123"/>
            <a:ext cx="2828544" cy="282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:\Documents\Medik12\%D0%A0%D0%B0%D0%B1%D0%BE%D1%87%D0%B8%D0%B9 %D1%81%D1%82%D0%BE%D0%BB\%D1%80%D0%B8%D1%81%D1%83%D0%BD%D0%BA%D0%B8\5hq (1).webp"/>
          <p:cNvSpPr>
            <a:spLocks noChangeAspect="1" noChangeArrowheads="1"/>
          </p:cNvSpPr>
          <p:nvPr/>
        </p:nvSpPr>
        <p:spPr bwMode="auto">
          <a:xfrm>
            <a:off x="0" y="-894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908" y="314036"/>
            <a:ext cx="7417510" cy="253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Verdana" panose="020B0604030504040204" pitchFamily="34" charset="0"/>
              </a:rPr>
              <a:t>Детская  аптечка: список стоит помнить, что каждый ребенок индивидуален, поэтому детская аптечка должна содержать как препараты «на всякий случай», так и лекарства, которые вы даете ребенку постоянно. Мы разделим список лекарств на группы, чтобы сориентироваться родителям было проще</a:t>
            </a:r>
            <a:r>
              <a:rPr lang="ru-RU" dirty="0" smtClean="0">
                <a:solidFill>
                  <a:srgbClr val="565A5C"/>
                </a:solidFill>
                <a:latin typeface="Verdana" panose="020B0604030504040204" pitchFamily="34" charset="0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127" y="2922949"/>
            <a:ext cx="65301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</a:rPr>
              <a:t>Солнцезащитные препараты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Средства от укусов, ушибов и травм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Средства первой помощи при кишечных расстройствах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Антигистаминные (противоаллергические) препараты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Препараты</a:t>
            </a:r>
            <a:r>
              <a:rPr lang="ru-RU" dirty="0"/>
              <a:t>, применяемые при простудных </a:t>
            </a:r>
            <a:r>
              <a:rPr lang="ru-RU" dirty="0" smtClean="0"/>
              <a:t>заболеваниях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Жаропонижающие и болеутоляющие </a:t>
            </a:r>
            <a:r>
              <a:rPr lang="ru-RU" dirty="0" smtClean="0"/>
              <a:t>средства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1595807"/>
            <a:ext cx="42862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48" y="363911"/>
            <a:ext cx="12192000" cy="69125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9547" y="1270000"/>
            <a:ext cx="5485722" cy="388077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Roboto Slab"/>
              </a:rPr>
              <a:t>    При </a:t>
            </a:r>
            <a:r>
              <a:rPr lang="ru-RU" dirty="0">
                <a:latin typeface="Roboto Slab"/>
              </a:rPr>
              <a:t>этом нужно соблюдать принцип постепенного обнажения тела ребёнка. Сначала от одежды освобождаются руки и ноги, а затем остальные части тела. Уже с 1,5 летнего возраста световоздушные ванны ребёнок может принимать в одних трусиках. Продолжительность первой такой ванны – </a:t>
            </a:r>
            <a:r>
              <a:rPr lang="ru-RU" dirty="0" smtClean="0">
                <a:latin typeface="Roboto Slab"/>
              </a:rPr>
              <a:t>5 </a:t>
            </a:r>
            <a:r>
              <a:rPr lang="ru-RU" dirty="0">
                <a:latin typeface="Roboto Slab"/>
              </a:rPr>
              <a:t>минут, затем время постепенно  увеличивается до 30-40 минут. Световоздушные ванны особенно рекомендованы детям с ослабленным организмом. Лучшее время проведения – с 9 до 12 часов. Каждую световоздушную ванну лучше всего заканчивать водной процедурой.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4" y="2038939"/>
            <a:ext cx="3468053" cy="25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99" y="-600046"/>
            <a:ext cx="13367657" cy="7951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22576"/>
            <a:ext cx="2385906" cy="4544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3479" y="736847"/>
            <a:ext cx="7033417" cy="6347444"/>
          </a:xfrm>
        </p:spPr>
        <p:txBody>
          <a:bodyPr>
            <a:noAutofit/>
          </a:bodyPr>
          <a:lstStyle/>
          <a:p>
            <a:pPr algn="just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Солнечные ванны в сочетании со световоздушными ваннами, а также водными процедурами оказывают прекрасное 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укрепляющее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действие. Дети становятся устойчивее к гриппоподобным заболеваниям, нежели те ребята, которые мало загорали.</a:t>
            </a:r>
          </a:p>
          <a:p>
            <a:pPr algn="just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Прекрасная закалка в летний период — это купание в речке или озере, хождение босиком по влажному песку, по траве, по теплым лужицам, воздушные и солнечные ванны на свежем воздухе.</a:t>
            </a:r>
          </a:p>
          <a:p>
            <a:pPr algn="just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Принимая солнечные ванны голову обязательно нужно прикрыть панамкой или бейсболкой. Вначале на солнце проводят 5- 10 минут, постепенно увеличивая время до 30 минут.</a:t>
            </a:r>
          </a:p>
          <a:p>
            <a:pPr algn="just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Осторожно: тепловой и солнечный удар!</a:t>
            </a:r>
          </a:p>
          <a:p>
            <a:pPr algn="just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Специалисты не делают больших различий между этими состояниями. И это понятно. В основе как теплового, так и солнечного удара лежит перегревание организма. Причиной теплового удара является затруднение теплоотдачи с поверхности тела. Часто это связано с длительным пребыванием в жаркой, влажной атмосфере. При солнечном ударе возникает нарушение кровообращения в головном мозге.  Обычно это бывает, когда ребёнок ходит на солнце с непокрытой головой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556005" y="3690973"/>
            <a:ext cx="5291091" cy="3236299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>
                <a:solidFill>
                  <a:srgbClr val="002060"/>
                </a:solidFill>
                <a:latin typeface="Roboto Slab"/>
              </a:rPr>
              <a:t>	</a:t>
            </a: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Закаливающие </a:t>
            </a:r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процедуры могут быть разными: можно обтираться специальной махровой рукавичкой. Это очень полезная процедура — улучшается кровообращение. После обтирания нужно насухо растереть кожу махровым полотенцем.</a:t>
            </a:r>
          </a:p>
          <a:p>
            <a:pPr algn="just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И умывание, и обтирание, и прохладный душ — прекрасное закаливание. Но помните, что у закаливания есть два важных правила:</a:t>
            </a:r>
          </a:p>
          <a:p>
            <a:pPr algn="just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— постепенность,</a:t>
            </a:r>
          </a:p>
          <a:p>
            <a:pPr algn="just"/>
            <a:r>
              <a:rPr lang="ru-RU" sz="1600" b="1" i="1" dirty="0">
                <a:solidFill>
                  <a:schemeClr val="accent5">
                    <a:lumMod val="50000"/>
                  </a:schemeClr>
                </a:solidFill>
                <a:latin typeface="Roboto Slab"/>
              </a:rPr>
              <a:t>— постоянство.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399" y="169517"/>
            <a:ext cx="5457159" cy="35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5" y="457200"/>
            <a:ext cx="9279104" cy="562356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Конечно, дачная аптечка у всех разная: в зависимости от состава семьи, возраста, особенностей здоровья и так далее. Кто-то в первую очередь положит туда «сердечные» капли, кто-то средство от аллергии на укусы комаров. Но есть универсальные рекомендации по наполнению аптечки для дачи, на все случаи жизни: от насморка и кашля до небольших травм – вроде порезов или ожогов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  </a:t>
            </a:r>
            <a:r>
              <a:rPr lang="ru-RU" sz="1800" dirty="0" smtClean="0">
                <a:solidFill>
                  <a:srgbClr val="0070C0"/>
                </a:solidFill>
              </a:rPr>
              <a:t>Для детей необходимо иметь в аптечке антисептики: 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- раствор бриллиантовой зелени 1% (в простонародье «зеленка») или спиртовой раствор йода 5%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- перекись водорода 3%</a:t>
            </a: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 Средства для обработки ран ушибов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- лейкопластырь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- стерильные и нестерильные бинты</a:t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- ватные палочки диски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/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/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3"/>
            <a:ext cx="12192000" cy="69125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75248" y="78792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  <a:latin typeface="Roboto Slab"/>
              </a:rPr>
              <a:t>Испытанное средство укрепления и повышения  работоспособности — оптимальный двигательный режим в виде регулярных занятий физической культурой и спортом.</a:t>
            </a:r>
          </a:p>
          <a:p>
            <a:r>
              <a:rPr lang="ru-RU" dirty="0" smtClean="0">
                <a:effectLst/>
                <a:latin typeface="Roboto Slab"/>
              </a:rPr>
              <a:t>Систематическая ходьба благотворно влияет на ребенка, улучшает самочувствие, повышает работоспособность.</a:t>
            </a:r>
          </a:p>
          <a:p>
            <a:r>
              <a:rPr lang="ru-RU" dirty="0" smtClean="0">
                <a:effectLst/>
                <a:latin typeface="Roboto Slab"/>
              </a:rPr>
              <a:t>Летним днем интересно поиграть в игры с мячом. А летним вечером так приятно прокатиться на велосипеде по тропинке вдоль реки или луга. Катание на велосипеде тренирует мышцы ног, рук, живота, спины, улучшает работу сердца.</a:t>
            </a:r>
          </a:p>
          <a:p>
            <a:r>
              <a:rPr lang="ru-RU" dirty="0" smtClean="0">
                <a:effectLst/>
                <a:latin typeface="Roboto Slab"/>
              </a:rPr>
              <a:t>Правила безопасности детей на отдыхе в летний период:</a:t>
            </a:r>
          </a:p>
          <a:p>
            <a:r>
              <a:rPr lang="ru-RU" dirty="0" smtClean="0">
                <a:effectLst/>
                <a:latin typeface="Roboto Slab"/>
              </a:rPr>
              <a:t>Помните, что с 10-00 и до 17-00 солнце очень активное. В это время желательно находиться в тени.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Roboto Slab"/>
              </a:rPr>
              <a:t>Без головного убора не стоит выходить из дома. </a:t>
            </a:r>
            <a:r>
              <a:rPr lang="ru-RU" dirty="0" smtClean="0">
                <a:effectLst/>
                <a:latin typeface="Roboto Slab"/>
              </a:rPr>
              <a:t>Чередуйте время пребывания на солнце с играми в тени.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511" y="310896"/>
            <a:ext cx="6486151" cy="51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039"/>
            <a:ext cx="12192000" cy="6912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28984"/>
            <a:ext cx="8596668" cy="2207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891" y="849745"/>
            <a:ext cx="9707417" cy="4313381"/>
          </a:xfrm>
        </p:spPr>
        <p:txBody>
          <a:bodyPr>
            <a:normAutofit/>
          </a:bodyPr>
          <a:lstStyle/>
          <a:p>
            <a:r>
              <a:rPr lang="ru-RU" dirty="0">
                <a:latin typeface="Roboto Slab"/>
              </a:rPr>
              <a:t>Не допустите обезвоживание организма. Чаще давайте детям пить очищенную воду. В жаркие дни можно распылять на тело воду из пульверизатора.</a:t>
            </a:r>
          </a:p>
          <a:p>
            <a:r>
              <a:rPr lang="ru-RU" dirty="0">
                <a:latin typeface="Roboto Slab"/>
              </a:rPr>
              <a:t>В жаркую погоду необходимо выбирать одежду из натуральных тканей. Одевайте детей по погоде.</a:t>
            </a:r>
          </a:p>
          <a:p>
            <a:r>
              <a:rPr lang="ru-RU" dirty="0">
                <a:latin typeface="Roboto Slab"/>
              </a:rPr>
              <a:t>Родители, помните что, занимаясь спортом вместе со своими детьми, вы не только укрепляете собственное здоровье, но и развиваете своих детей, создаете крепкие дружественные отношения в семье, воспитываете в детях уважение и любовь к родителям</a:t>
            </a:r>
            <a:r>
              <a:rPr lang="ru-RU" b="1" i="1" dirty="0" smtClean="0">
                <a:latin typeface="Roboto Slab"/>
              </a:rPr>
              <a:t>.</a:t>
            </a:r>
          </a:p>
          <a:p>
            <a:endParaRPr lang="ru-RU" b="1" i="1" dirty="0">
              <a:latin typeface="Roboto Slab"/>
            </a:endParaRPr>
          </a:p>
          <a:p>
            <a:endParaRPr lang="ru-RU" b="1" i="1" dirty="0" smtClean="0">
              <a:latin typeface="Roboto Slab"/>
            </a:endParaRPr>
          </a:p>
          <a:p>
            <a:endParaRPr lang="ru-RU" b="1" i="1" dirty="0">
              <a:latin typeface="Roboto Slab"/>
            </a:endParaRPr>
          </a:p>
          <a:p>
            <a:r>
              <a:rPr lang="ru-RU" b="1" i="1" dirty="0">
                <a:latin typeface="Roboto Slab"/>
              </a:rPr>
              <a:t>Спасибо за внимание!</a:t>
            </a:r>
            <a:endParaRPr lang="ru-RU" dirty="0">
              <a:latin typeface="Roboto Slab"/>
            </a:endParaRPr>
          </a:p>
          <a:p>
            <a:endParaRPr lang="ru-RU" b="1" i="1" dirty="0" smtClean="0">
              <a:latin typeface="Roboto Slab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3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610</Words>
  <Application>Microsoft Office PowerPoint</Application>
  <PresentationFormat>Широкоэкранный</PresentationFormat>
  <Paragraphs>39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Roboto Slab</vt:lpstr>
      <vt:lpstr>Trebuchet MS</vt:lpstr>
      <vt:lpstr>Verdana</vt:lpstr>
      <vt:lpstr>Wingdings 3</vt:lpstr>
      <vt:lpstr>Грань</vt:lpstr>
      <vt:lpstr>Презентация PowerPoint</vt:lpstr>
      <vt:lpstr>ОЗДОРОВЛЕНИЕ ДЕТЕЙ В ЛЕТНИЙ ПЕРИОД </vt:lpstr>
      <vt:lpstr>Летом дети максимальное время должны проводить на воздухе. Самая большая опасность – перегрев организма, солнечные ожоги, солнечный удар, поскольку маленький ребёнок обладает менее совершенной терморегуляцией и кожа его очень нежна. </vt:lpstr>
      <vt:lpstr>Презентация PowerPoint</vt:lpstr>
      <vt:lpstr>Презентация PowerPoint</vt:lpstr>
      <vt:lpstr>Презентация PowerPoint</vt:lpstr>
      <vt:lpstr>Конечно, дачная аптечка у всех разная: в зависимости от состава семьи, возраста, особенностей здоровья и так далее. Кто-то в первую очередь положит туда «сердечные» капли, кто-то средство от аллергии на укусы комаров. Но есть универсальные рекомендации по наполнению аптечки для дачи, на все случаи жизни: от насморка и кашля до небольших травм – вроде порезов или ожогов.   Для детей необходимо иметь в аптечке антисептики:  - раствор бриллиантовой зелени 1% (в простонародье «зеленка») или спиртовой раствор йода 5% - перекись водорода 3%   Средства для обработки ран ушибов - лейкопластырь - стерильные и нестерильные бинты - ватные палочки диски 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Битюкова Наргиза Баишовна</dc:creator>
  <cp:lastModifiedBy>Битюкова Наргиза Баишовна</cp:lastModifiedBy>
  <cp:revision>85</cp:revision>
  <dcterms:created xsi:type="dcterms:W3CDTF">2022-04-14T05:07:11Z</dcterms:created>
  <dcterms:modified xsi:type="dcterms:W3CDTF">2022-04-18T00:31:17Z</dcterms:modified>
</cp:coreProperties>
</file>